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  <p:sldMasterId id="2147483648" r:id="rId2"/>
  </p:sldMasterIdLst>
  <p:notesMasterIdLst>
    <p:notesMasterId r:id="rId44"/>
  </p:notesMasterIdLst>
  <p:sldIdLst>
    <p:sldId id="275" r:id="rId3"/>
    <p:sldId id="276" r:id="rId4"/>
    <p:sldId id="277" r:id="rId5"/>
    <p:sldId id="278" r:id="rId6"/>
    <p:sldId id="342" r:id="rId7"/>
    <p:sldId id="309" r:id="rId8"/>
    <p:sldId id="283" r:id="rId9"/>
    <p:sldId id="326" r:id="rId10"/>
    <p:sldId id="273" r:id="rId11"/>
    <p:sldId id="299" r:id="rId12"/>
    <p:sldId id="298" r:id="rId13"/>
    <p:sldId id="333" r:id="rId14"/>
    <p:sldId id="334" r:id="rId15"/>
    <p:sldId id="336" r:id="rId16"/>
    <p:sldId id="332" r:id="rId17"/>
    <p:sldId id="314" r:id="rId18"/>
    <p:sldId id="341" r:id="rId19"/>
    <p:sldId id="318" r:id="rId20"/>
    <p:sldId id="340" r:id="rId21"/>
    <p:sldId id="319" r:id="rId22"/>
    <p:sldId id="343" r:id="rId23"/>
    <p:sldId id="335" r:id="rId24"/>
    <p:sldId id="313" r:id="rId25"/>
    <p:sldId id="315" r:id="rId26"/>
    <p:sldId id="325" r:id="rId27"/>
    <p:sldId id="337" r:id="rId28"/>
    <p:sldId id="339" r:id="rId29"/>
    <p:sldId id="338" r:id="rId30"/>
    <p:sldId id="324" r:id="rId31"/>
    <p:sldId id="321" r:id="rId32"/>
    <p:sldId id="322" r:id="rId33"/>
    <p:sldId id="323" r:id="rId34"/>
    <p:sldId id="316" r:id="rId35"/>
    <p:sldId id="328" r:id="rId36"/>
    <p:sldId id="329" r:id="rId37"/>
    <p:sldId id="330" r:id="rId38"/>
    <p:sldId id="331" r:id="rId39"/>
    <p:sldId id="295" r:id="rId40"/>
    <p:sldId id="301" r:id="rId41"/>
    <p:sldId id="320" r:id="rId42"/>
    <p:sldId id="286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3F3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D1C93C-EDCA-4A8E-A0E9-2113A716773D}" v="84" dt="2023-12-25T10:22:54.847"/>
    <p1510:client id="{1C86936C-1880-46F4-9B61-676CF979386A}" v="1138" dt="2023-12-25T16:34:36.123"/>
    <p1510:client id="{2CF42601-DA30-467C-9544-92D2D74FC214}" v="7" dt="2023-12-22T09:17:43.244"/>
    <p1510:client id="{36844925-B1B9-4B96-A5FB-31886D11EE5D}" v="3390" dt="2023-12-25T11:38:21.151"/>
    <p1510:client id="{3BA8A961-9F05-488C-AB05-116F2E2501A6}" v="114" dt="2023-12-25T08:09:35.354"/>
    <p1510:client id="{45C30D9B-3880-4B2C-93C1-3B7DEAAF4231}" v="372" dt="2023-12-26T00:21:04.182"/>
    <p1510:client id="{5BEBA9F8-CB53-4CD0-AD26-A58F4FBF280C}" v="124" dt="2023-12-26T03:39:45.411"/>
    <p1510:client id="{6099ADBD-C65D-473E-8520-3FAC08BDA764}" v="2" dt="2023-12-24T16:11:27.659"/>
    <p1510:client id="{624620DC-01C5-4DE5-B278-D9B6018AF889}" v="1145" dt="2023-12-26T03:34:15.559"/>
    <p1510:client id="{6EEB0B84-2F86-4CE7-9EDC-475F8DDA0ECD}" v="67" dt="2023-12-22T09:15:15.607"/>
    <p1510:client id="{7EA6BD66-C23B-4A7B-9E80-DEE0E27169A4}" v="277" dt="2023-12-25T13:18:02.724"/>
    <p1510:client id="{83EB177E-46D0-4339-BFE3-6BA796309312}" v="339" dt="2023-12-25T08:22:27.929"/>
    <p1510:client id="{84C63994-3CD5-4F92-ADEF-1178E4B65A65}" v="221" dt="2023-12-25T09:58:10.402"/>
    <p1510:client id="{85454B62-5499-421D-870C-44D53D6B3056}" v="13" dt="2023-12-25T15:30:40.288"/>
    <p1510:client id="{8546DCD5-8413-4259-A9AF-2425AC37021F}" v="2581" dt="2023-12-25T18:24:41.794"/>
    <p1510:client id="{86137A6A-AE3B-4496-8B3A-DE0BBF3C6D8F}" v="44" dt="2023-12-26T04:34:19.836"/>
    <p1510:client id="{87482351-921F-498F-B29D-66D29A564302}" v="1" dt="2023-12-26T05:51:36.053"/>
    <p1510:client id="{91D36303-7BD4-4D4F-9587-CA3FCAC954B7}" v="8" dt="2023-12-25T14:39:14.510"/>
    <p1510:client id="{9A9E76D8-716F-464B-804D-A13345A024E1}" v="1693" dt="2023-12-25T16:39:26.081"/>
    <p1510:client id="{9BDF91D7-2475-4EC8-BBE9-13473569AA43}" v="476" dt="2023-12-26T03:55:36.065"/>
    <p1510:client id="{A66A5282-150D-4568-9B98-E49981EC2987}" v="29" dt="2023-12-25T10:40:25.171"/>
    <p1510:client id="{B36A4F14-35B4-41A5-BF49-A1487F3A641B}" v="92" dt="2023-12-26T05:29:13.375"/>
    <p1510:client id="{B56077F0-0441-482D-82BD-768560C6578D}" v="22" dt="2023-12-26T06:17:38.951"/>
    <p1510:client id="{B63ADAC5-B3FC-4435-962D-AAEA886270FF}" v="1" dt="2023-12-25T07:08:51.852"/>
    <p1510:client id="{B7FB194D-63DE-43A4-9820-4371E15F18AC}" v="110" dt="2023-12-22T10:02:45.759"/>
    <p1510:client id="{B9AD42C2-B44D-4C4C-B0BE-ECB35354D1EB}" v="119" dt="2023-12-22T09:20:36.092"/>
    <p1510:client id="{BC630E99-5EE6-4107-9EA8-FD9B76D1AFD2}" v="1793" dt="2023-12-26T06:15:28.005"/>
    <p1510:client id="{C10E066F-A2BB-45E5-BAE2-6AF641ACF3ED}" v="1802" dt="2023-12-26T03:18:19.605"/>
    <p1510:client id="{C62383B5-A079-44B6-94B6-DAB92BB38363}" v="125" dt="2023-12-25T10:28:13.598"/>
    <p1510:client id="{C79BA5DB-CC3D-43FE-A4BF-5130FE9FAEBF}" v="2110" dt="2023-12-25T18:45:00.567"/>
    <p1510:client id="{E9F64322-F79E-4B54-B8CF-227C5C22CF38}" v="1462" dt="2023-12-25T15:28:46.993"/>
    <p1510:client id="{EB00BDF4-A39B-4FC5-A511-1F95E4AD4230}" v="5" dt="2023-12-25T07:06:51.060"/>
    <p1510:client id="{F12911A7-887F-4BA0-9137-C1EF3CCA548D}" v="163" dt="2023-12-26T04:31:54.249"/>
    <p1510:client id="{FB5E9A69-89DA-4552-8213-B0F87012695D}" v="206" dt="2023-12-25T10:18:41.3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5T11:38:53.149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28494 17392 16383 0 0,'0'-3'0'0'0,"0"-5"0"0"0,7 0 0 0 0,7 1 0 0 0,8-4 0 0 0,4-1 0 0 0,3 2 0 0 0,3 2 0 0 0,-1 3 0 0 0,1 3 0 0 0,1 1 0 0 0,1 0 0 0 0,-3 2 0 0 0,-5-7 0 0 0,-2-2 0 0 0,1 1 0 0 0,0 1 0 0 0,2 1 0 0 0,2 3 0 0 0,0 0 0 0 0,0 2 0 0 0,3 0 0 0 0,1 0 0 0 0,-2 0 0 0 0,1 1 0 0 0,0-1 0 0 0,-2 0 0 0 0,1 0 0 0 0,0 0 0 0 0,-4 3 0 0 0,-1 2 0 0 0,-2-2 0 0 0,2 1 0 0 0,2-2 0 0 0,-1-1 0 0 0,-4 6 0 0 0,-1 2 0 0 0,3-1 0 0 0,0-2 0 0 0,2-2 0 0 0,3-1 0 0 0,2-2 0 0 0,-1 0 0 0 0,-6 2 0 0 0,-1 0 0 0 0,2 1 0 0 0,-1-1 0 0 0,2-1 0 0 0,2-1 0 0 0,-3 6 0 0 0,0 1 0 0 0,-2 0 0 0 0,2-2 0 0 0,2-1 0 0 0,0-3 0 0 0,1 0 0 0 0,2-2 0 0 0,-4 6 0 0 0,-4 2 0 0 0,0 0 0 0 0,3-2 0 0 0,3-2 0 0 0,0-1 0 0 0,1-2 0 0 0,1 0 0 0 0,-4 5 0 0 0,-3 2 0 0 0,-1-1 0 0 0,3-1 0 0 0,3-1 0 0 0,0-3 0 0 0,-12 0 0 0 0,-14-2 0 0 0,-14 0 0 0 0,-9 0 0 0 0,-7 0 0 0 0,-4-1 0 0 0,-1 1 0 0 0,-1 0 0 0 0,-1 0 0 0 0,-1 0 0 0 0,2 0 0 0 0,1 0 0 0 0,0 0 0 0 0,1 0 0 0 0,1-3 0 0 0,-1-2 0 0 0,1 2 0 0 0,0-1 0 0 0,-1 2 0 0 0,-2 1 0 0 0,2 0 0 0 0,0 1 0 0 0,-1-7 0 0 0,2-1 0 0 0,-1 1 0 0 0,0 0 0 0 0,-2 3 0 0 0,2 1 0 0 0,0 2 0 0 0,-8 0 0 0 0,1 1 0 0 0,0-6 0 0 0,0-1 0 0 0,4-1 0 0 0,1 2 0 0 0,0 2 0 0 0,0 1 0 0 0,2 2 0 0 0,0 0 0 0 0,-1 1 0 0 0,2-3 0 0 0,0-1 0 0 0,-1 1 0 0 0,1 0 0 0 0,0 1 0 0 0,-1 0 0 0 0,-2 2 0 0 0,2-1 0 0 0,0 1 0 0 0,-1 1 0 0 0,2-1 0 0 0,-1 0 0 0 0,0 0 0 0 0,-2 0 0 0 0,5-6 0 0 0,4-2 0 0 0,0 0 0 0 0,-2 2 0 0 0,6 1 0 0 0,13 2 0 0 0,11 2 0 0 0,11 0 0 0 0,2 4 0 0 0,6 2 0 0 0,4-1 0 0 0,1-1 0 0 0,2 0 0 0 0,2-1 0 0 0,-2-2 0 0 0,1 1 0 0 0,1-1 0 0 0,2 0 0 0 0,-3-1 0 0 0,1 1 0 0 0,0 0 0 0 0,-2 0 0 0 0,0 0 0 0 0,2 0 0 0 0,-3 0 0 0 0,1 0 0 0 0,2 0 0 0 0,0 0 0 0 0,0 0 0 0 0,-1 0 0 0 0,1 0 0 0 0,-2 0 0 0 0,0 0 0 0 0,2 0 0 0 0,-6 3 0 0 0,0 1 0 0 0,-1 0 0 0 0,0-1 0 0 0,3 0 0 0 0,0-2 0 0 0,1 0 0 0 0,1-1 0 0 0,3 0 0 0 0,-2 0 0 0 0,1 0 0 0 0,-6 6 0 0 0,-1 2 0 0 0,-1 0 0 0 0,1-2 0 0 0,3-2 0 0 0,-1-1 0 0 0,2-1 0 0 0,1-2 0 0 0,3 0 0 0 0,-1 0 0 0 0,-1 6 0 0 0,1 2 0 0 0,-1-1 0 0 0,-1 0 0 0 0,2-3 0 0 0,1-1 0 0 0,-2-2 0 0 0,0 0 0 0 0,-5 5 0 0 0,-1 2 0 0 0,-2-1 0 0 0,2-1 0 0 0,3-1 0 0 0,-1-3 0 0 0,2 0 0 0 0,2 1 0 0 0,1 1 0 0 0,-7 0 0 0 0,-14-1 0 0 0,-15-1 0 0 0,-11-1 0 0 0,-8 0 0 0 0,-6-1 0 0 0,-2 0 0 0 0,-2 0 0 0 0,-1-1 0 0 0,1 1 0 0 0,2 0 0 0 0,-2 0 0 0 0,-1 0 0 0 0,3 0 0 0 0,0 0 0 0 0,-1 0 0 0 0,2 0 0 0 0,-1 0 0 0 0,0 0 0 0 0,-2 0 0 0 0,2 0 0 0 0,0 0 0 0 0,-1 0 0 0 0,2 0 0 0 0,0 0 0 0 0,-8 0 0 0 0,0 0 0 0 0,0-6 0 0 0,-6-3 0 0 0,2 2 0 0 0,1 0 0 0 0,2 3 0 0 0,-2 1 0 0 0,0-5 0 0 0,0-1 0 0 0,2 2 0 0 0,3 0 0 0 0,3 3 0 0 0,-6 2 0 0 0,0 1 0 0 0,1-6 0 0 0,1-1 0 0 0,-3 0 0 0 0,-7 2 0 0 0,-2 2 0 0 0,2-1 0 0 0,5-1 0 0 0,-2 2 0 0 0,0 1 0 0 0,4 1 0 0 0,3 1 0 0 0,1 0 0 0 0,1 1 0 0 0,3-6 0 0 0,1-2 0 0 0,0 0 0 0 0,1 2 0 0 0,0 2 0 0 0,-1 1 0 0 0,2 2 0 0 0,-1 0 0 0 0,-1 1 0 0 0,-2 0 0 0 0,5-5 0 0 0,4-3 0 0 0,0 0 0 0 0,-2 2 0 0 0,0 2 0 0 0,-2 1 0 0 0,8 1 0 0 0,9 2 0 0 0,14 0 0 0 0,12 0 0 0 0,6 0 0 0 0,7 1 0 0 0,3-1 0 0 0,4 0 0 0 0,-1 0 0 0 0,-1 0 0 0 0,1 3 0 0 0,-2 2 0 0 0,-1-2 0 0 0,1 1 0 0 0,-2-2 0 0 0,0-1 0 0 0,1 0 0 0 0,2-1 0 0 0,-2 0 0 0 0,0 6 0 0 0,1 2 0 0 0,-2 0 0 0 0,0-2 0 0 0,2-1 0 0 0,0-3 0 0 0,-1 0 0 0 0,1-2 0 0 0,0 1 0 0 0,-2-2 0 0 0,0 1 0 0 0,2 0 0 0 0,-3-1 0 0 0,1 1 0 0 0,2 0 0 0 0,0 0 0 0 0,0 0 0 0 0,-1 3 0 0 0,1 1 0 0 0,-2 0 0 0 0,0-1 0 0 0,2 0 0 0 0,1-2 0 0 0,-2 0 0 0 0,0-1 0 0 0,1 0 0 0 0,-2 0 0 0 0,0 0 0 0 0,2 0 0 0 0,1-1 0 0 0,-2 1 0 0 0,0 0 0 0 0,1 0 0 0 0,-2 0 0 0 0,0 0 0 0 0,2 0 0 0 0,-3 0 0 0 0,1 0 0 0 0,2 0 0 0 0,1 0 0 0 0,-2 0 0 0 0,0 0 0 0 0,1 0 0 0 0,-2 0 0 0 0,-12 0 0 0 0,-15 0 0 0 0,-12 0 0 0 0,-10 0 0 0 0,-8 0 0 0 0,-6 0 0 0 0,0 0 0 0 0,-1 0 0 0 0,-1 0 0 0 0,3 0 0 0 0,0 0 0 0 0,-1 0 0 0 0,3 0 0 0 0,0 0 0 0 0,-1 0 0 0 0,-2 0 0 0 0,2 0 0 0 0,0 0 0 0 0,-1 0 0 0 0,2 0 0 0 0,-1 0 0 0 0,0 0 0 0 0,-2 0 0 0 0,2 0 0 0 0,0 0 0 0 0,-1 0 0 0 0,2 0 0 0 0,0 0 0 0 0,-2 0 0 0 0,-1 0 0 0 0,2 0 0 0 0,0 0 0 0 0,-1 0 0 0 0,2 0 0 0 0,0 0 0 0 0,-2 0 0 0 0,2 0 0 0 0,0 0 0 0 0,-1 0 0 0 0,-2 0 0 0 0,2 0 0 0 0,0 0 0 0 0,-1 0 0 0 0,2 0 0 0 0,-1 0 0 0 0,0 0 0 0 0,-2 0 0 0 0,2 0 0 0 0,0 0 0 0 0,-1 0 0 0 0,2 0 0 0 0,-1 0 0 0 0,0 0 0 0 0,7 0 0 0 0,15 0 0 0 0,11 0 0 0 0,12 6 0 0 0,10 3 0 0 0,4-1 0 0 0,3-2 0 0 0,3-2 0 0 0,1-1 0 0 0,-1-1 0 0 0,-1-2 0 0 0,0 6 0 0 0,-2 2 0 0 0,0 0 0 0 0,0-2 0 0 0,2-2 0 0 0,-2-1 0 0 0,0-2 0 0 0,1 0 0 0 0,-2-1 0 0 0,0 6 0 0 0,2 2 0 0 0,-3-1 0 0 0,1-1 0 0 0,2-1 0 0 0,0-3 0 0 0,-1 0 0 0 0,1-2 0 0 0,0 0 0 0 0,-2 3 0 0 0,0 1 0 0 0,2-1 0 0 0,1 0 0 0 0,-2-1 0 0 0,0 0 0 0 0,-9-2 0 0 0,-10 1 0 0 0,-14-1 0 0 0,-13 0 0 0 0,-10-1 0 0 0,-4 1 0 0 0,-3 0 0 0 0,-2 0 0 0 0,1 0 0 0 0,0 0 0 0 0,0 0 0 0 0,-1 0 0 0 0,2 0 0 0 0,1 0 0 0 0,-2 0 0 0 0,3 0 0 0 0,0 0 0 0 0,-1 0 0 0 0,1 0 0 0 0,0 0 0 0 0,-1 0 0 0 0,-2 0 0 0 0,2 0 0 0 0,0 0 0 0 0,-1 0 0 0 0,2 0 0 0 0,-1 0 0 0 0,0 0 0 0 0,-2 0 0 0 0,2 0 0 0 0,0 0 0 0 0,-1 0 0 0 0,2-6 0 0 0,-1-3 0 0 0,0 2 0 0 0,1 0 0 0 0,0 3 0 0 0,-1 1 0 0 0,-2 1 0 0 0,2 2 0 0 0,12 0 0 0 0,16 0 0 0 0,14 0 0 0 0,9 1 0 0 0,7-1 0 0 0,5 0 0 0 0,0 0 0 0 0,1 0 0 0 0,2 1 0 0 0,-4-1 0 0 0,1-1 0 0 0,0 1 0 0 0,2 0 0 0 0,-3 0 0 0 0,0 0 0 0 0,-5 4 0 0 0,-1 0 0 0 0,-2 0 0 0 0,2-1 0 0 0,2-1 0 0 0,4-1 0 0 0,-1 0 0 0 0,0-1 0 0 0,2 0 0 0 0,-1 3 0 0 0,-1 1 0 0 0,2 0 0 0 0,-2-1 0 0 0,0-1 0 0 0,2 0 0 0 0,0-2 0 0 0,0 1 0 0 0,-1-1 0 0 0,-5 6 0 0 0,-1 2 0 0 0,-2 0 0 0 0,2-2 0 0 0,3-2 0 0 0,2-1 0 0 0,-6-2 0 0 0,-14 0 0 0 0,-15-1 0 0 0,-10 0 0 0 0,-8-1 0 0 0,-6 7 0 0 0,-2 2 0 0 0,-2 0 0 0 0,-1-2 0 0 0,-1-1 0 0 0,2-3 0 0 0,1 0 0 0 0,-1-2 0 0 0,2 0 0 0 0,1 0 0 0 0,-1 0 0 0 0,1 0 0 0 0,0-1 0 0 0,-1 1 0 0 0,-2 0 0 0 0,2 0 0 0 0,0 0 0 0 0,-1 0 0 0 0,2 0 0 0 0,-1 0 0 0 0,0 0 0 0 0,-2 0 0 0 0,2 0 0 0 0,0 0 0 0 0,5-3 0 0 0,1-1 0 0 0,2 0 0 0 0,-2 1 0 0 0,-3 0 0 0 0,1 2 0 0 0,-2 0 0 0 0,-2 1 0 0 0,-2 0 0 0 0,5-6 0 0 0,4-2 0 0 0,0 0 0 0 0,7 2 0 0 0,9 1 0 0 0,13 3 0 0 0,11 0 0 0 0,10 2 0 0 0,2 0 0 0 0,4 0 0 0 0,2 0 0 0 0,-1 1 0 0 0,-1-1 0 0 0,2 0 0 0 0,-4 0 0 0 0,1 0 0 0 0,1 0 0 0 0,1 0 0 0 0,-2 0 0 0 0,0 0 0 0 0,1 0 0 0 0,-2 0 0 0 0,0 0 0 0 0,2 0 0 0 0,0 0 0 0 0,-1 0 0 0 0,1 0 0 0 0,0 0 0 0 0,-2 0 0 0 0,0 0 0 0 0,2 0 0 0 0,-3 3 0 0 0,1 1 0 0 0,2 0 0 0 0,0 0 0 0 0,0-2 0 0 0,-1-1 0 0 0,1 0 0 0 0,-2-1 0 0 0,0 0 0 0 0,2 0 0 0 0,-6 6 0 0 0,0 2 0 0 0,-8 0 0 0 0,-13-2 0 0 0,-14-1 0 0 0,-8-3 0 0 0,-7 0 0 0 0,-7-2 0 0 0,0 0 0 0 0,-2 0 0 0 0,-1 0 0 0 0,-1 0 0 0 0,3-1 0 0 0,0 1 0 0 0,-1 0 0 0 0,2 0 0 0 0,1 0 0 0 0,-1 0 0 0 0,1 0 0 0 0,0 0 0 0 0,5-3 0 0 0,1-1 0 0 0,-3 0 0 0 0,2 1 0 0 0,-3 0 0 0 0,-2 2 0 0 0,1 0 0 0 0,0 1 0 0 0,-3 0 0 0 0,-1 0 0 0 0,2 0 0 0 0,-1 0 0 0 0,6-6 0 0 0,1-2 0 0 0,2 0 0 0 0,-2 2 0 0 0,6 2 0 0 0,11 1 0 0 0,11 1 0 0 0,13 2 0 0 0,3-4 0 0 0,1 1 0 0 0,4-1 0 0 0,3 1 0 0 0,5 1 0 0 0,-2 1 0 0 0,2 0 0 0 0,1 1 0 0 0,-3 0 0 0 0,1 0 0 0 0,1 1 0 0 0,1-1 0 0 0,-1 0 0 0 0,-1 0 0 0 0,1 0 0 0 0,-2 0 0 0 0,0 0 0 0 0,2 0 0 0 0,-3 0 0 0 0,1 0 0 0 0,2 0 0 0 0,0 0 0 0 0,-1 0 0 0 0,1 0 0 0 0,0 0 0 0 0,-2 0 0 0 0,0 0 0 0 0,2 0 0 0 0,1 0 0 0 0,-2 0 0 0 0,0 0 0 0 0,1 0 0 0 0,-2 0 0 0 0,0 0 0 0 0,2 0 0 0 0,1 0 0 0 0,-2 0 0 0 0,0 0 0 0 0,1 0 0 0 0,-2 0 0 0 0,0 0 0 0 0,2 0 0 0 0,-3 0 0 0 0,1 0 0 0 0,2 0 0 0 0,1 0 0 0 0,-2 0 0 0 0,0 0 0 0 0,1 0 0 0 0,-2 0 0 0 0,0 0 0 0 0,2 0 0 0 0,1 0 0 0 0,-2 0 0 0 0,0 0 0 0 0,1 0 0 0 0,-2 0 0 0 0,0 0 0 0 0,2 0 0 0 0,-2 0 0 0 0,0 0 0 0 0,1 0 0 0 0,2 0 0 0 0,-2 0 0 0 0,0 6 0 0 0,1 2 0 0 0,-2 0 0 0 0,1-1 0 0 0,0-3 0 0 0,2-1 0 0 0,-2-2 0 0 0,0 0 0 0 0,1-1 0 0 0,-2 0 0 0 0,1-1 0 0 0,0 7 0 0 0,-1 2 0 0 0,0 0 0 0 0,1-2 0 0 0,2-1 0 0 0,-2-3 0 0 0,0 0 0 0 0,1-2 0 0 0,-2 0 0 0 0,1 0 0 0 0,0 0 0 0 0,2 3 0 0 0,-2 0 0 0 0,0 1 0 0 0,1-1 0 0 0,-2-1 0 0 0,1 0 0 0 0,0-1 0 0 0,2-1 0 0 0,-2 0 0 0 0,0 0 0 0 0,1 0 0 0 0,-2 6 0 0 0,1 2 0 0 0,0 0 0 0 0,-1-2 0 0 0,0-2 0 0 0,1-1 0 0 0,2-1 0 0 0,-2-2 0 0 0,0 0 0 0 0,1 0 0 0 0,-1 0 0 0 0,-1-1 0 0 0,1 1 0 0 0,2 0 0 0 0,-2 0 0 0 0,0 0 0 0 0,1 0 0 0 0,-1 0 0 0 0,-1 0 0 0 0,1 0 0 0 0,-1 0 0 0 0,0 0 0 0 0,1 0 0 0 0,2 0 0 0 0,-2 0 0 0 0,0 0 0 0 0,1 0 0 0 0,-1 0 0 0 0,-1 0 0 0 0,1 0 0 0 0,2 0 0 0 0,-2 0 0 0 0,-6-3 0 0 0,-1-2 0 0 0,1 1 0 0 0,0 1 0 0 0,2 1 0 0 0,2 1 0 0 0,0 0 0 0 0,1 1 0 0 0,1 0 0 0 0,2 0 0 0 0,-1 0 0 0 0,-1 0 0 0 0,1 0 0 0 0,-1 0 0 0 0,-1 0 0 0 0,2 0 0 0 0,1 0 0 0 0,-2 0 0 0 0,0 0 0 0 0,-5-3 0 0 0,-1-1 0 0 0,-2 0 0 0 0,2 1 0 0 0,2 1 0 0 0,1 0 0 0 0,1-5 0 0 0,1-1 0 0 0,3 0 0 0 0,-2 2 0 0 0,-5-5 0 0 0,-15 0 0 0 0,-14 2 0 0 0,-13 2 0 0 0,-7 3 0 0 0,-6 1 0 0 0,-4 2 0 0 0,0 1 0 0 0,0 0 0 0 0,-1 1 0 0 0,2-1 0 0 0,1 1 0 0 0,-1-1 0 0 0,-1 0 0 0 0,2 0 0 0 0,0 0 0 0 0,-1 0 0 0 0,2-3 0 0 0,-1-1 0 0 0,0 0 0 0 0,-2 1 0 0 0,2 1 0 0 0,0 0 0 0 0,-1 1 0 0 0,2 1 0 0 0,-1 0 0 0 0,0 0 0 0 0,1 0 0 0 0,0 1 0 0 0,-1-1 0 0 0,-2 0 0 0 0,2 0 0 0 0,-6 0 0 0 0,-4 0 0 0 0,3 0 0 0 0,2 0 0 0 0,0 0 0 0 0,3 0 0 0 0,-5 0 0 0 0,-2 0 0 0 0,-4 0 0 0 0,0-6 0 0 0,1-3 0 0 0,1 2 0 0 0,5 0 0 0 0,3 3 0 0 0,0 1 0 0 0,4 1 0 0 0,0 2 0 0 0,-1 0 0 0 0,2 0 0 0 0,-1 0 0 0 0,-1 1 0 0 0,-1-1 0 0 0,1 0 0 0 0,0 0 0 0 0,-1 0 0 0 0,2 1 0 0 0,-1-1 0 0 0,0-1 0 0 0,-2 1 0 0 0,2 0 0 0 0,0 0 0 0 0,-1 0 0 0 0,1 0 0 0 0,1 0 0 0 0,-1 0 0 0 0,1 0 0 0 0,0 0 0 0 0,-1 0 0 0 0,-2 0 0 0 0,2 0 0 0 0,0 0 0 0 0,-1 0 0 0 0,1 0 0 0 0,1 0 0 0 0,-1 0 0 0 0,-2 0 0 0 0,2 0 0 0 0,0 0 0 0 0,-2 0 0 0 0,6 4 0 0 0,4 0 0 0 0,0 0 0 0 0,-3-1 0 0 0,-3-1 0 0 0,1-1 0 0 0,-2 0 0 0 0,-1-1 0 0 0,1 0 0 0 0,-1 0 0 0 0,0 0 0 0 0,0 0 0 0 0,1 0 0 0 0,-1 0 0 0 0,-2 0 0 0 0,2 0 0 0 0,12 0 0 0 0,16 0 0 0 0,14 0 0 0 0,9 0 0 0 0,7 0 0 0 0,5 0 0 0 0,0 0 0 0 0,1 0 0 0 0,1 0 0 0 0,-2 0 0 0 0,0 0 0 0 0,0 0 0 0 0,1 0 0 0 0,-1 0 0 0 0,-1 0 0 0 0,1 0 0 0 0,-2 0 0 0 0,0 0 0 0 0,1 0 0 0 0,2 0 0 0 0,-2 0 0 0 0,0 0 0 0 0,1 0 0 0 0,-2 0 0 0 0,1 0 0 0 0,0 0 0 0 0,2 0 0 0 0,-2 0 0 0 0,0 0 0 0 0,1 0 0 0 0,-2 0 0 0 0,1 0 0 0 0,0 0 0 0 0,-1 0 0 0 0,0 0 0 0 0,1 0 0 0 0,2 0 0 0 0,-2 0 0 0 0,0 0 0 0 0,1 0 0 0 0,-1 0 0 0 0,-1 0 0 0 0,1 0 0 0 0,2 0 0 0 0,-2 0 0 0 0,0 0 0 0 0,1 0 0 0 0,-1 0 0 0 0,-1 0 0 0 0,1 0 0 0 0,-1 0 0 0 0,0 0 0 0 0,1 0 0 0 0,2 0 0 0 0,-2 0 0 0 0,0 0 0 0 0,2 0 0 0 0,-3 0 0 0 0,0 0 0 0 0,2 0 0 0 0,0 0 0 0 0,-7 0 0 0 0,-14 0 0 0 0,-16 0 0 0 0,-10 0 0 0 0,-8 0 0 0 0,-7 0 0 0 0,-1 0 0 0 0,-2 0 0 0 0,-1 0 0 0 0,-1 0 0 0 0,2 0 0 0 0,1 0 0 0 0,-1 0 0 0 0,2 0 0 0 0,1 0 0 0 0,-2-3 0 0 0,3-2 0 0 0,-1 2 0 0 0,-1-1 0 0 0,-2 2 0 0 0,2 1 0 0 0,0 0 0 0 0,-1 1 0 0 0,2 0 0 0 0,-1 0 0 0 0,0 0 0 0 0,-2-6 0 0 0,-4-2 0 0 0,-3 0 0 0 0,-6 2 0 0 0,1 1 0 0 0,3 2 0 0 0,-5-4 0 0 0,3-2 0 0 0,-4 1 0 0 0,1 2 0 0 0,5 2 0 0 0,3 1 0 0 0,-4-4 0 0 0,-1-2 0 0 0,-2 2 0 0 0,0 0 0 0 0,-4 3 0 0 0,-6-4 0 0 0,-3-2 0 0 0,2 2 0 0 0,5 2 0 0 0,5 2 0 0 0,8 1 0 0 0,-3-4 0 0 0,0-2 0 0 0,4 1 0 0 0,3 2 0 0 0,0 2 0 0 0,1 2 0 0 0,2 1 0 0 0,1 0 0 0 0,-1 1 0 0 0,3 1 0 0 0,-1-1 0 0 0,5-3 0 0 0,0-1 0 0 0,-1 1 0 0 0,1 0 0 0 0,-3 0 0 0 0,-1 2 0 0 0,0 0 0 0 0,-1 1 0 0 0,-2 0 0 0 0,-1 0 0 0 0,8 0 0 0 0,14 0 0 0 0,16 1 0 0 0,9-1 0 0 0,10 0 0 0 0,5 0 0 0 0,2 0 0 0 0,2 0 0 0 0,1 0 0 0 0,2 0 0 0 0,-3 0 0 0 0,-1 0 0 0 0,1 0 0 0 0,-3 0 0 0 0,1 0 0 0 0,0 0 0 0 0,2 0 0 0 0,-2 0 0 0 0,0 0 0 0 0,1 0 0 0 0,-2 0 0 0 0,0 0 0 0 0,2 0 0 0 0,-3 0 0 0 0,1 0 0 0 0,2 0 0 0 0,0 0 0 0 0,0 0 0 0 0,-1 0 0 0 0,1 0 0 0 0,-2 0 0 0 0,0 0 0 0 0,2 0 0 0 0,1 0 0 0 0,-2 6 0 0 0,0 2 0 0 0,1 0 0 0 0,-2-2 0 0 0,0-1 0 0 0,2-2 0 0 0,-3-2 0 0 0,2 0 0 0 0,0-1 0 0 0,2 0 0 0 0,-2-1 0 0 0,0 1 0 0 0,-8 0 0 0 0,-12-1 0 0 0,-13 1 0 0 0,-13 0 0 0 0,-10 0 0 0 0,-3 0 0 0 0,-4 0 0 0 0,-3 0 0 0 0,2 0 0 0 0,1 0 0 0 0,-2 0 0 0 0,3 0 0 0 0,0 0 0 0 0,0 0 0 0 0,-2 0 0 0 0,2 0 0 0 0,0 0 0 0 0,-1 0 0 0 0,2 0 0 0 0,-1 0 0 0 0,0 0 0 0 0,-2 0 0 0 0,2 0 0 0 0,0 0 0 0 0,-1 0 0 0 0,2 0 0 0 0,0 0 0 0 0,-2 0 0 0 0,2 0 0 0 0,0 0 0 0 0,-1 0 0 0 0,-2 0 0 0 0,2 0 0 0 0,0 0 0 0 0,-1 0 0 0 0,2 0 0 0 0,-1 0 0 0 0,0-3 0 0 0,-2-1 0 0 0,2 0 0 0 0,0 1 0 0 0,-1 1 0 0 0,2 0 0 0 0,-1 1 0 0 0,0 1 0 0 0,4-3 0 0 0,11-1 0 0 0,13 0 0 0 0,11 1 0 0 0,10 1 0 0 0,9 1 0 0 0,2 0 0 0 0,2 1 0 0 0,3 0 0 0 0,1 0 0 0 0,-1 0 0 0 0,-2 0 0 0 0,1 1 0 0 0,-2-1 0 0 0,0 0 0 0 0,0 0 0 0 0,2 0 0 0 0,-2 0 0 0 0,0 0 0 0 0,1 0 0 0 0,-2 0 0 0 0,0 0 0 0 0,2 0 0 0 0,-3 0 0 0 0,1 0 0 0 0,2 0 0 0 0,-6 6 0 0 0,0 2 0 0 0,-2 0 0 0 0,2-2 0 0 0,2-1 0 0 0,0-2 0 0 0,1-2 0 0 0,1 0 0 0 0,-3 5 0 0 0,-1 2 0 0 0,-7 0 0 0 0,-14-2 0 0 0,-14-2 0 0 0,-8-2 0 0 0,-7 0 0 0 0,-7-2 0 0 0,0 0 0 0 0,-2 0 0 0 0,-1 0 0 0 0,0-1 0 0 0,1 1 0 0 0,1 0 0 0 0,-1 0 0 0 0,2 0 0 0 0,1 0 0 0 0,-1 0 0 0 0,1 0 0 0 0,0 0 0 0 0,-1 0 0 0 0,-2 0 0 0 0,2 0 0 0 0,0 0 0 0 0,-1 0 0 0 0,2 0 0 0 0,-1 0 0 0 0,0 0 0 0 0,-2 0 0 0 0,2 0 0 0 0,0 0 0 0 0,-1 0 0 0 0,2 0 0 0 0,-1 0 0 0 0,0 0 0 0 0,-2 0 0 0 0,2 0 0 0 0,0 0 0 0 0,-1 0 0 0 0,2 0 0 0 0,-1 0 0 0 0,9 0 0 0 0,11 0 0 0 0,14 0 0 0 0,12 0 0 0 0,6 0 0 0 0,7 0 0 0 0,4 0 0 0 0,4 0 0 0 0,-3 0 0 0 0,1 0 0 0 0,0 0 0 0 0,-3 0 0 0 0,0 0 0 0 0,1 0 0 0 0,1 0 0 0 0,-2 0 0 0 0,0 0 0 0 0,1 0 0 0 0,-2 0 0 0 0,0 0 0 0 0,2 0 0 0 0,0 0 0 0 0,-1 0 0 0 0,1 0 0 0 0,0 0 0 0 0,-2 0 0 0 0,0 0 0 0 0,2 0 0 0 0,-6 6 0 0 0,-3 2 0 0 0,0 0 0 0 0,3-2 0 0 0,3-1 0 0 0,-1-2 0 0 0,2-2 0 0 0,1 0 0 0 0,0-1 0 0 0,-1 0 0 0 0,-7-1 0 0 0,-12 1 0 0 0,-13 0 0 0 0,-13-1 0 0 0,-7 1 0 0 0,-5 0 0 0 0,-6 3 0 0 0,-2 1 0 0 0,2 0 0 0 0,-1-1 0 0 0,0 0 0 0 0,3-2 0 0 0,0 0 0 0 0,-1-1 0 0 0,2 0 0 0 0,0 0 0 0 0,-1 0 0 0 0,-2 0 0 0 0,2 0 0 0 0,0 0 0 0 0,-1-1 0 0 0,2 1 0 0 0,-1 0 0 0 0,0 0 0 0 0,-2 0 0 0 0,2 0 0 0 0,0 0 0 0 0,-1 0 0 0 0,2 0 0 0 0,-1 0 0 0 0,0 0 0 0 0,-2 0 0 0 0,2 0 0 0 0,0 0 0 0 0,-1 0 0 0 0,2 0 0 0 0,-1 0 0 0 0,0 0 0 0 0,7 0 0 0 0,15 0 0 0 0,11 0 0 0 0,13 0 0 0 0,8 0 0 0 0,5 0 0 0 0,3 0 0 0 0,3 0 0 0 0,1 0 0 0 0,-1 0 0 0 0,-1 0 0 0 0,0 0 0 0 0,-2 0 0 0 0,0 0 0 0 0,0 0 0 0 0,2 0 0 0 0,-2 0 0 0 0,0 0 0 0 0,1 0 0 0 0,-2 0 0 0 0,0 0 0 0 0,2 0 0 0 0,0 0 0 0 0,-1 0 0 0 0,1 7 0 0 0,0 1 0 0 0,-2 0 0 0 0,-12-2 0 0 0,-16-1 0 0 0,-7 4 0 0 0,-7 0 0 0 0,-7 0 0 0 0,-7-3 0 0 0,-5-2 0 0 0,0-1 0 0 0,-2-2 0 0 0,0-1 0 0 0,1 0 0 0 0,1 0 0 0 0,-1 2 0 0 0,-2 2 0 0 0,3 0 0 0 0,0-1 0 0 0,-1-1 0 0 0,1-1 0 0 0,1 0 0 0 0,-1-1 0 0 0,-2 0 0 0 0,2 0 0 0 0,0 0 0 0 0,-1 0 0 0 0,2 6 0 0 0,-1 2 0 0 0,0 0 0 0 0,1-2 0 0 0,0-1 0 0 0,-1-2 0 0 0,7-2 0 0 0,15 0 0 0 0,11-1 0 0 0,12 0 0 0 0,10-1 0 0 0,4 1 0 0 0,3 0 0 0 0,2-1 0 0 0,0 1 0 0 0,-1 0 0 0 0,1 0 0 0 0,2 0 0 0 0,-4 0 0 0 0,1 0 0 0 0,0 0 0 0 0,-5 6 0 0 0,-4 3 0 0 0,0-1 0 0 0,3-2 0 0 0,3-2 0 0 0,-1-1 0 0 0,2-1 0 0 0,1-2 0 0 0,-1 0 0 0 0,1 0 0 0 0,1 0 0 0 0,1-1 0 0 0,-5 4 0 0 0,-4 1 0 0 0,0 0 0 0 0,2-1 0 0 0,0-1 0 0 0,2 0 0 0 0,-7-2 0 0 0,-11 1 0 0 0,-6 5 0 0 0,-11 2 0 0 0,-10 0 0 0 0,-5-2 0 0 0,-5-2 0 0 0,-4-1 0 0 0,-4-2 0 0 0,2 0 0 0 0,0-1 0 0 0,0 0 0 0 0,1-1 0 0 0,2 1 0 0 0,-2 0 0 0 0,-1 0 0 0 0,2-1 0 0 0,0 1 0 0 0,-1 0 0 0 0,2 0 0 0 0,-1 0 0 0 0,0 0 0 0 0,-2 0 0 0 0,2 0 0 0 0,0 0 0 0 0,-1 0 0 0 0,2 0 0 0 0,-1 0 0 0 0,0 0 0 0 0,1 0 0 0 0,0 0 0 0 0,-1 0 0 0 0,-2 0 0 0 0,2 0 0 0 0,0 0 0 0 0,-1 0 0 0 0,2 0 0 0 0,-1-3 0 0 0,0-1 0 0 0,-2 0 0 0 0,2 1 0 0 0,0 1 0 0 0,-1 0 0 0 0,5-1 0 0 0,4-2 0 0 0,12 1 0 0 0,14 1 0 0 0,10 1 0 0 0,8 1 0 0 0,8 0 0 0 0,4-5 0 0 0,1-2 0 0 0,-1 0 0 0 0,2 2 0 0 0,-3 1 0 0 0,-1 3 0 0 0,1 0 0 0 0,2 2 0 0 0,-3 0 0 0 0,0 0 0 0 0,1 0 0 0 0,-2 1 0 0 0,0-1 0 0 0,2 0 0 0 0,-3 0 0 0 0,1 0 0 0 0,1 0 0 0 0,2 0 0 0 0,-2 0 0 0 0,1 0 0 0 0,0 4 0 0 0,-2 0 0 0 0,0 0 0 0 0,2-1 0 0 0,0-1 0 0 0,0-1 0 0 0,-1 0 0 0 0,-5 3 0 0 0,-1 0 0 0 0,-2-1 0 0 0,2 0 0 0 0,2 0 0 0 0,4-2 0 0 0,-1-1 0 0 0,0 1 0 0 0,2-1 0 0 0,-1 0 0 0 0,-1-1 0 0 0,2 1 0 0 0,-2 6 0 0 0,0 2 0 0 0,2 0 0 0 0,0-1 0 0 0,0-3 0 0 0,-1-1 0 0 0,1-2 0 0 0,-2 0 0 0 0,0-1 0 0 0,2 0 0 0 0,1-1 0 0 0,-2 1 0 0 0,0 0 0 0 0,1 0 0 0 0,-2-1 0 0 0,0 1 0 0 0,2 0 0 0 0,-3 0 0 0 0,2 0 0 0 0,0 0 0 0 0,2 0 0 0 0,-2 0 0 0 0,0 0 0 0 0,1 0 0 0 0,-2 0 0 0 0,0 0 0 0 0,2 0 0 0 0,1 0 0 0 0,-2 0 0 0 0,0 0 0 0 0,1 0 0 0 0,-2 0 0 0 0,0 0 0 0 0,2 0 0 0 0,-2 0 0 0 0,0 0 0 0 0,1 0 0 0 0,2 0 0 0 0,-2 0 0 0 0,0 0 0 0 0,1 0 0 0 0,-2 0 0 0 0,1 0 0 0 0,0 0 0 0 0,2 0 0 0 0,-2 0 0 0 0,0 7 0 0 0,1 1 0 0 0,-2 0 0 0 0,1-2 0 0 0,0-1 0 0 0,-1-3 0 0 0,0 0 0 0 0,1-2 0 0 0,2 0 0 0 0,-2 6 0 0 0,0 2 0 0 0,1 0 0 0 0,-2-2 0 0 0,1-2 0 0 0,0-1 0 0 0,2-2 0 0 0,-2 0 0 0 0,0-1 0 0 0,1 3 0 0 0,-2 1 0 0 0,1-1 0 0 0,0 0 0 0 0,2-1 0 0 0,-2-1 0 0 0,0 0 0 0 0,1-1 0 0 0,-2 7 0 0 0,1 1 0 0 0,0-1 0 0 0,-1 0 0 0 0,0-3 0 0 0,1-1 0 0 0,2-2 0 0 0,-2 0 0 0 0,0 5 0 0 0,1 2 0 0 0,-1-1 0 0 0,-1-1 0 0 0,1-1 0 0 0,2-3 0 0 0,-2 0 0 0 0,0-2 0 0 0,1 0 0 0 0,-1 0 0 0 0,-1 0 0 0 0,1-1 0 0 0,-1 1 0 0 0,0 0 0 0 0,1 0 0 0 0,-4-4 0 0 0,-1 0 0 0 0,-5-6 0 0 0,-6-4 0 0 0,-5-7 0 0 0,-8 1 0 0 0,-10 4 0 0 0,-10 4 0 0 0,-5 5 0 0 0,-5 3 0 0 0,-4 2 0 0 0,0 2 0 0 0,0 1 0 0 0,-1 0 0 0 0,5-7 0 0 0,4-1 0 0 0,0-1 0 0 0,-2 2 0 0 0,-3 2 0 0 0,1 1 0 0 0,-2 2 0 0 0,-1 0 0 0 0,1 1 0 0 0,-1 0 0 0 0,0 1 0 0 0,-3-1 0 0 0,3 0 0 0 0,0 1 0 0 0,-1-8 0 0 0,1-1 0 0 0,1 0 0 0 0,-1 2 0 0 0,1 2 0 0 0,0 1 0 0 0,-1 1 0 0 0,-2 2 0 0 0,2 0 0 0 0,0 0 0 0 0,-1 0 0 0 0,1 1 0 0 0,1-1 0 0 0,-1 0 0 0 0,-2 0 0 0 0,2 0 0 0 0,0 0 0 0 0,-1-3 0 0 0,1-1 0 0 0,1 0 0 0 0,-1 1 0 0 0,-2 1 0 0 0,2 0 0 0 0,0 1 0 0 0,-1 1 0 0 0,1 0 0 0 0,1 0 0 0 0,-1 0 0 0 0,1 1 0 0 0,0-1 0 0 0,-1 0 0 0 0,-2-6 0 0 0,2-3 0 0 0,0 2 0 0 0,-2 0 0 0 0,3 3 0 0 0,0 1 0 0 0,-2 1 0 0 0,0 2 0 0 0,1 0 0 0 0,-1 0 0 0 0,0 0 0 0 0,2 1 0 0 0,0-1 0 0 0,-2 0 0 0 0,3 0 0 0 0,-1 0 0 0 0,-2 0 0 0 0,0 0 0 0 0,7 0 0 0 0,14 0 0 0 0,16 0 0 0 0,10 0 0 0 0,8 0 0 0 0,7 0 0 0 0,1 0 0 0 0,2 0 0 0 0,1 0 0 0 0,-2 0 0 0 0,0 0 0 0 0,0 0 0 0 0,2 0 0 0 0,-3 0 0 0 0,1 0 0 0 0,0 0 0 0 0,-2 0 0 0 0,0 0 0 0 0,1 0 0 0 0,2 0 0 0 0,-2 0 0 0 0,0 0 0 0 0,1 0 0 0 0,-2 0 0 0 0,1 0 0 0 0,0 0 0 0 0,-1 0 0 0 0,0 0 0 0 0,1 0 0 0 0,2 0 0 0 0,-2-6 0 0 0,0-2 0 0 0,1 0 0 0 0,-2 2 0 0 0,1 1 0 0 0,0 2 0 0 0,2 2 0 0 0,-2 0 0 0 0,0 1 0 0 0,1-3 0 0 0,-2 0 0 0 0,1-1 0 0 0,0 1 0 0 0,2 1 0 0 0,-2 1 0 0 0,0 0 0 0 0,-5-5 0 0 0,-1-2 0 0 0,-1 0 0 0 0,-12 2 0 0 0,-13 1 0 0 0,-10 3 0 0 0,-10 0 0 0 0,-6 2 0 0 0,-6 0 0 0 0,0 0 0 0 0,-1 0 0 0 0,0 1 0 0 0,2-1 0 0 0,0 0 0 0 0,0 0 0 0 0,-2 0 0 0 0,3 0 0 0 0,0 0 0 0 0,-1 0 0 0 0,2 0 0 0 0,-6 0 0 0 0,-4 0 0 0 0,3 0 0 0 0,0 0 0 0 0,1-6 0 0 0,1-2 0 0 0,2 0 0 0 0,1 2 0 0 0,-6 1 0 0 0,0 2 0 0 0,0 2 0 0 0,1 0 0 0 0,3 1 0 0 0,-5 0 0 0 0,-2-2 0 0 0,3-2 0 0 0,-5 0 0 0 0,-7 1 0 0 0,-1 1 0 0 0,4 1 0 0 0,-1 0 0 0 0,0 1 0 0 0,6 0 0 0 0,4-6 0 0 0,-5-2 0 0 0,-6 0 0 0 0,1 2 0 0 0,3 1 0 0 0,3 2 0 0 0,-1 2 0 0 0,0 0 0 0 0,3-5 0 0 0,3-2 0 0 0,3 1 0 0 0,-5 1 0 0 0,0 1 0 0 0,1 3 0 0 0,1 0 0 0 0,0 2 0 0 0,4 0 0 0 0,0 0 0 0 0,1-6 0 0 0,2-2 0 0 0,0 1 0 0 0,-1 1 0 0 0,-2 1 0 0 0,2 3 0 0 0,1 0 0 0 0,-2 1 0 0 0,1-2 0 0 0,1-1 0 0 0,8 1 0 0 0,11 0 0 0 0,13 1 0 0 0,13 1 0 0 0,7 0 0 0 0,6 1 0 0 0,4 0 0 0 0,3 0 0 0 0,-1 0 0 0 0,-1 0 0 0 0,1 1 0 0 0,-2-1 0 0 0,-1 0 0 0 0,1 0 0 0 0,1 0 0 0 0,-2 0 0 0 0,0 0 0 0 0,1 0 0 0 0,-2 0 0 0 0,0 0 0 0 0,1 0 0 0 0,-1 0 0 0 0,0 0 0 0 0,1 0 0 0 0,2 0 0 0 0,-2 0 0 0 0,0 0 0 0 0,1 0 0 0 0,-1 0 0 0 0,-1 0 0 0 0,1 0 0 0 0,2 0 0 0 0,-2 0 0 0 0,0 0 0 0 0,2 0 0 0 0,-3 0 0 0 0,0 0 0 0 0,1 0 0 0 0,2 0 0 0 0,-2 0 0 0 0,0 0 0 0 0,1 0 0 0 0,-1 0 0 0 0,5 0 0 0 0,4 0 0 0 0,-3 0 0 0 0,0 0 0 0 0,-1 0 0 0 0,-4 0 0 0 0,0 0 0 0 0,0 0 0 0 0,0 0 0 0 0,-1 0 0 0 0,0 0 0 0 0,1 0 0 0 0,-2 0 0 0 0,0 0 0 0 0,1 0 0 0 0,2 0 0 0 0,-2 0 0 0 0,0 0 0 0 0,1 0 0 0 0,-1 0 0 0 0,-1 0 0 0 0,1 0 0 0 0,2 0 0 0 0,-2 0 0 0 0,0 0 0 0 0,1 0 0 0 0,-1 0 0 0 0,-1 0 0 0 0,-5 6 0 0 0,0 2 0 0 0,-2 0 0 0 0,2-2 0 0 0,2-1 0 0 0,4-2 0 0 0,-2-2 0 0 0,2 0 0 0 0,1-1 0 0 0,-1 0 0 0 0,-1-1 0 0 0,2 1 0 0 0,-5 6 0 0 0,-1 2 0 0 0,-2 0 0 0 0,2-2 0 0 0,2-2 0 0 0,-1-1 0 0 0,2-1 0 0 0,2-2 0 0 0,-4 6 0 0 0,-4 2 0 0 0,0 0 0 0 0,3-2 0 0 0,3-2 0 0 0,0-1 0 0 0,1-2 0 0 0,1 0 0 0 0,-4 2 0 0 0,-3 1 0 0 0,-1-1 0 0 0,3 0 0 0 0,3-1 0 0 0,0-1 0 0 0,1 0 0 0 0,1-1 0 0 0,-4 6 0 0 0,-3 3 0 0 0,-1-2 0 0 0,-6-1 0 0 0,-10-1 0 0 0,-11-3 0 0 0,-13 0 0 0 0,-5-2 0 0 0,-6 1 0 0 0,-4-2 0 0 0,-3 1 0 0 0,2 0 0 0 0,-1-1 0 0 0,1 1 0 0 0,1 0 0 0 0,1 0 0 0 0,0 0 0 0 0,-2 0 0 0 0,2 0 0 0 0,0 0 0 0 0,-1 0 0 0 0,2 0 0 0 0,-1 0 0 0 0,0 0 0 0 0,1 0 0 0 0,0 0 0 0 0,-1 0 0 0 0,-2 0 0 0 0,2 0 0 0 0,0 0 0 0 0,-1-3 0 0 0,2-1 0 0 0,-7 0 0 0 0,-3 1 0 0 0,3 0 0 0 0,0 2 0 0 0,2 0 0 0 0,-1 1 0 0 0,3-3 0 0 0,2-1 0 0 0,-2 0 0 0 0,-3 1 0 0 0,-2 1 0 0 0,-7 1 0 0 0,1 0 0 0 0,2-6 0 0 0,-5-1 0 0 0,3 0 0 0 0,3 2 0 0 0,2 2 0 0 0,-2 1 0 0 0,0-4 0 0 0,1-2 0 0 0,1 1 0 0 0,4 2 0 0 0,-5 2 0 0 0,-1 1 0 0 0,3 2 0 0 0,1-5 0 0 0,2-3 0 0 0,-3 2 0 0 0,-2 1 0 0 0,1 2 0 0 0,3 1 0 0 0,2 2 0 0 0,0 0 0 0 0,0-2 0 0 0,2-1 0 0 0,1 1 0 0 0,0 0 0 0 0,1 1 0 0 0,0 1 0 0 0,-1 0 0 0 0,-2 1 0 0 0,2 0 0 0 0,0 0 0 0 0,-1 0 0 0 0,5-6 0 0 0,10-2 0 0 0,14 0 0 0 0,11 2 0 0 0,10 2 0 0 0,9 1 0 0 0,5 1 0 0 0,1 2 0 0 0,0 0 0 0 0,2 0 0 0 0,-3 0 0 0 0,0 1 0 0 0,0-1 0 0 0,2 0 0 0 0,-3 0 0 0 0,0 0 0 0 0,1 0 0 0 0,-2 0 0 0 0,0 0 0 0 0,2 0 0 0 0,-3 0 0 0 0,1 0 0 0 0,2 0 0 0 0,1 0 0 0 0,-2 0 0 0 0,0 0 0 0 0,1 0 0 0 0,-2 0 0 0 0,0 0 0 0 0,2 0 0 0 0,1 0 0 0 0,-2 0 0 0 0,0 0 0 0 0,1 0 0 0 0,-2 0 0 0 0,0 0 0 0 0,2 0 0 0 0,-2 0 0 0 0,0 0 0 0 0,1 0 0 0 0,2 0 0 0 0,-2 0 0 0 0,0 0 0 0 0,1 0 0 0 0,-2 0 0 0 0,1 0 0 0 0,0 0 0 0 0,2 0 0 0 0,-2 0 0 0 0,0 0 0 0 0,1 0 0 0 0,-2 0 0 0 0,1 0 0 0 0,0 0 0 0 0,2 0 0 0 0,-2 0 0 0 0,0 0 0 0 0,1 0 0 0 0,-2 0 0 0 0,1 0 0 0 0,0 0 0 0 0,-1 0 0 0 0,0 0 0 0 0,1 0 0 0 0,-4 3 0 0 0,-1 1 0 0 0,-2 0 0 0 0,1 0 0 0 0,3-2 0 0 0,0-1 0 0 0,1 0 0 0 0,2-1 0 0 0,2 0 0 0 0,-2 3 0 0 0,0 1 0 0 0,2 0 0 0 0,-3-1 0 0 0,1-1 0 0 0,0-1 0 0 0,-1 0 0 0 0,0 6 0 0 0,1 1 0 0 0,2 0 0 0 0,-2-2 0 0 0,0-2 0 0 0,1-1 0 0 0,-1-2 0 0 0,-1 0 0 0 0,-5 5 0 0 0,0 2 0 0 0,1-1 0 0 0,0-1 0 0 0,1-1 0 0 0,3-3 0 0 0,-1 0 0 0 0,1-2 0 0 0,1 6 0 0 0,-1 2 0 0 0,0 0 0 0 0,2-2 0 0 0,-8-2 0 0 0,-15-1 0 0 0,-11-2 0 0 0,-12 0 0 0 0,-10-1 0 0 0,-3-1 0 0 0,-4 1 0 0 0,-3 0 0 0 0,1 0 0 0 0,1-1 0 0 0,-1 1 0 0 0,-1 0 0 0 0,2 0 0 0 0,0-3 0 0 0,0-1 0 0 0,2 0 0 0 0,0 1 0 0 0,-8 1 0 0 0,0 0 0 0 0,0 1 0 0 0,1-5 0 0 0,0-2 0 0 0,3 0 0 0 0,1 2 0 0 0,0 1 0 0 0,-3 3 0 0 0,-2 0 0 0 0,-8-4 0 0 0,2-3 0 0 0,2 2 0 0 0,2 1 0 0 0,-5 2 0 0 0,3 1 0 0 0,1 2 0 0 0,-4-6 0 0 0,2-1 0 0 0,-3 0 0 0 0,-1 2 0 0 0,5 2 0 0 0,3 2 0 0 0,-4 0 0 0 0,2 2 0 0 0,2 0 0 0 0,1 0 0 0 0,1-3 0 0 0,4 0 0 0 0,1-1 0 0 0,0 1 0 0 0,2 1 0 0 0,0 1 0 0 0,-1 0 0 0 0,-1 1 0 0 0,1-1 0 0 0,0 2 0 0 0,-1-1 0 0 0,2 0 0 0 0,0 0 0 0 0,-2-6 0 0 0,0-2 0 0 0,1 0 0 0 0,-1 2 0 0 0,0 1 0 0 0,2 2 0 0 0,0 2 0 0 0,5-6 0 0 0,9-1 0 0 0,12 0 0 0 0,11 2 0 0 0,12 2 0 0 0,5 1 0 0 0,5 2 0 0 0,4 1 0 0 0,2 0 0 0 0,-1 0 0 0 0,-1 0 0 0 0,-6 4 0 0 0,0 0 0 0 0,-3 0 0 0 0,1 0 0 0 0,2-2 0 0 0,4-1 0 0 0,-2 0 0 0 0,2-1 0 0 0,1 0 0 0 0,-2 0 0 0 0,1 0 0 0 0,0 0 0 0 0,3 0 0 0 0,-3 0 0 0 0,0-1 0 0 0,1 1 0 0 0,-2 0 0 0 0,1 0 0 0 0,0 0 0 0 0,-1 0 0 0 0,0 0 0 0 0,1 0 0 0 0,2 0 0 0 0,-2 0 0 0 0,0 0 0 0 0,1 0 0 0 0,-2 0 0 0 0,1 0 0 0 0,0 0 0 0 0,2 0 0 0 0,-2 0 0 0 0,0 0 0 0 0,1 0 0 0 0,-2 0 0 0 0,1 0 0 0 0,0 0 0 0 0,-1 0 0 0 0,0 0 0 0 0,1 0 0 0 0,2 0 0 0 0,-2 0 0 0 0,0 0 0 0 0,1 0 0 0 0,-1 0 0 0 0,-1 0 0 0 0,1 0 0 0 0,2 0 0 0 0,-2 0 0 0 0,0 0 0 0 0,1 0 0 0 0,-1 0 0 0 0,-1 0 0 0 0,1 0 0 0 0,-7 0 0 0 0,-15 0 0 0 0,-11 0 0 0 0,-12 0 0 0 0,-10 0 0 0 0,-4 0 0 0 0,-3 0 0 0 0,4 7 0 0 0,0 1 0 0 0,-2 0 0 0 0,1-2 0 0 0,0-1 0 0 0,-3-3 0 0 0,2 0 0 0 0,-1-1 0 0 0,-1-1 0 0 0,-2-1 0 0 0,1 1 0 0 0,1 0 0 0 0,-1-1 0 0 0,2 1 0 0 0,-1 0 0 0 0,0 0 0 0 0,1 0 0 0 0,0 0 0 0 0,-1 0 0 0 0,-2 0 0 0 0,2 0 0 0 0,0 0 0 0 0,-1 0 0 0 0,1 0 0 0 0,1 0 0 0 0,-1 0 0 0 0,-2 0 0 0 0,2 0 0 0 0,-1 0 0 0 0,0 0 0 0 0,2 0 0 0 0,0 0 0 0 0,-1 0 0 0 0,1 0 0 0 0,0 0 0 0 0,-2 0 0 0 0,0 0 0 0 0,1 0 0 0 0,-1 0 0 0 0,0 0 0 0 0,2 0 0 0 0,0 0 0 0 0,-2 0 0 0 0,0 0 0 0 0,0 0 0 0 0,1 0 0 0 0,-1 0 0 0 0,2 0 0 0 0,0 0 0 0 0,-2 0 0 0 0,0 0 0 0 0,0 0 0 0 0,1 0 0 0 0,-1 0 0 0 0,2 0 0 0 0,0 0 0 0 0,-2 0 0 0 0,3 0 0 0 0,11 0 0 0 0,16 0 0 0 0,10 0 0 0 0,11 0 0 0 0,2 3 0 0 0,4 1 0 0 0,0 0 0 0 0,3-1 0 0 0,2 0 0 0 0,3-2 0 0 0,-2 0 0 0 0,0-1 0 0 0,2 6 0 0 0,-2 2 0 0 0,-1 0 0 0 0,2-2 0 0 0,1-1 0 0 0,-2-3 0 0 0,0 0 0 0 0,1-2 0 0 0,-2 6 0 0 0,1 2 0 0 0,0 0 0 0 0,2-2 0 0 0,-2-2 0 0 0,0-1 0 0 0,1-2 0 0 0,-2 0 0 0 0,1 2 0 0 0,0 1 0 0 0,-1-1 0 0 0,0 0 0 0 0,1-1 0 0 0,2-1 0 0 0,-2 0 0 0 0,0 5 0 0 0,1 3 0 0 0,-2-2 0 0 0,1 0 0 0 0,0-3 0 0 0,2-1 0 0 0,-2-2 0 0 0,0 0 0 0 0,-5 5 0 0 0,-1 2 0 0 0,-1-1 0 0 0,-12-1 0 0 0,-13-2 0 0 0,-10-1 0 0 0,-10-2 0 0 0,-6 0 0 0 0,-6-1 0 0 0,0 0 0 0 0,-1-1 0 0 0,0 1 0 0 0,2 0 0 0 0,0 0 0 0 0,0-1 0 0 0,-5 1 0 0 0,-1 0 0 0 0,-1 0 0 0 0,0 0 0 0 0,3 0 0 0 0,2 0 0 0 0,1 0 0 0 0,2 0 0 0 0,1 0 0 0 0,-1 0 0 0 0,-2 0 0 0 0,2 0 0 0 0,0 0 0 0 0,0 0 0 0 0,1 0 0 0 0,-1 0 0 0 0,0 0 0 0 0,1 0 0 0 0,0 0 0 0 0,-1 0 0 0 0,-2 0 0 0 0,2 0 0 0 0,0 0 0 0 0,-1 0 0 0 0,1 0 0 0 0,1 0 0 0 0,-1 0 0 0 0,-2 0 0 0 0,2 0 0 0 0,0 0 0 0 0,-1 0 0 0 0,-5 0 0 0 0,-1 0 0 0 0,-2 0 0 0 0,4 0 0 0 0,2 0 0 0 0,0 0 0 0 0,-1 0 0 0 0,4 0 0 0 0,-1 0 0 0 0,1 0 0 0 0,1 0 0 0 0,6-3 0 0 0,1-1 0 0 0,8 0 0 0 0,9 1 0 0 0,12 1 0 0 0,11 0 0 0 0,6 2 0 0 0,5-1 0 0 0,4 1 0 0 0,3 1 0 0 0,-2-1 0 0 0,0 0 0 0 0,1 0 0 0 0,-3 0 0 0 0,0 0 0 0 0,1 0 0 0 0,1 0 0 0 0,-2 0 0 0 0,0 0 0 0 0,1 0 0 0 0,-2 0 0 0 0,0 0 0 0 0,2 0 0 0 0,-3 0 0 0 0,1 0 0 0 0,2 0 0 0 0,7 0 0 0 0,0 0 0 0 0,0 0 0 0 0,-1 0 0 0 0,-3 0 0 0 0,-2 0 0 0 0,0 0 0 0 0,-2 0 0 0 0,-1 3 0 0 0,1 1 0 0 0,1 0 0 0 0,-1 0 0 0 0,0-2 0 0 0,1-1 0 0 0,-2 0 0 0 0,0-1 0 0 0,1 0 0 0 0,2 0 0 0 0,-2 0 0 0 0,0 0 0 0 0,2 0 0 0 0,-3 0 0 0 0,0 6 0 0 0,1 2 0 0 0,-1 0 0 0 0,0-2 0 0 0,2-1 0 0 0,0-3 0 0 0,-1 0 0 0 0,1-1 0 0 0,0-1 0 0 0,-2-1 0 0 0,0 1 0 0 0,2 0 0 0 0,0-1 0 0 0,0 1 0 0 0,-8 3 0 0 0,0 1 0 0 0,2 0 0 0 0,-1-1 0 0 0,1-1 0 0 0,4 0 0 0 0,-2-1 0 0 0,2-1 0 0 0,1 0 0 0 0,2 0 0 0 0,-1 0 0 0 0,-1 0 0 0 0,2-1 0 0 0,-3 1 0 0 0,0 0 0 0 0,2 0 0 0 0,1 0 0 0 0,-2 0 0 0 0,0 0 0 0 0,1 0 0 0 0,-2 0 0 0 0,0 0 0 0 0,2 0 0 0 0,1 6 0 0 0,-2 3 0 0 0,0-1 0 0 0,1-2 0 0 0,-2-2 0 0 0,0-1 0 0 0,2-1 0 0 0,-3-2 0 0 0,2 0 0 0 0,0 0 0 0 0,2 0 0 0 0,-2-1 0 0 0,0 1 0 0 0,1 6 0 0 0,-8 2 0 0 0,-14 0 0 0 0,-13-2 0 0 0,-11-1 0 0 0,-9-2 0 0 0,-8-2 0 0 0,-1 0 0 0 0,-2-1 0 0 0,6-4 0 0 0,0 0 0 0 0,3 0 0 0 0,-1 0 0 0 0,-3 2 0 0 0,2 0 0 0 0,-2 1 0 0 0,-2 1 0 0 0,-2 0 0 0 0,2 0 0 0 0,0 0 0 0 0,-1 1 0 0 0,1-1 0 0 0,7-6 0 0 0,1-3 0 0 0,-2 2 0 0 0,-3 0 0 0 0,0 3 0 0 0,-1 1 0 0 0,7 1 0 0 0,11 2 0 0 0,13 0 0 0 0,13 0 0 0 0,9 0 0 0 0,5 1 0 0 0,3-1 0 0 0,2 0 0 0 0,-1 0 0 0 0,0 0 0 0 0,0 1 0 0 0,1-1 0 0 0,-2-1 0 0 0,-1 1 0 0 0,1 0 0 0 0,-8 0 0 0 0,-14 0 0 0 0,-13 0 0 0 0,-11 0 0 0 0,-3 4 0 0 0,-6 0 0 0 0,-4 0 0 0 0,-2-1 0 0 0,-1-1 0 0 0,-2-1 0 0 0,2 0 0 0 0,-2-1 0 0 0,7 7 0 0 0,-1 1 0 0 0,0-1 0 0 0,0 0 0 0 0,-2-3 0 0 0,-2-1 0 0 0,2-2 0 0 0,-2 0 0 0 0,-2-1 0 0 0,-1-1 0 0 0,2 1 0 0 0,0 0 0 0 0,8 0 0 0 0,11-1 0 0 0,14 1 0 0 0,13 0 0 0 0,10 0 0 0 0,4 0 0 0 0,3 0 0 0 0,2 0 0 0 0,-1 0 0 0 0,0 0 0 0 0,-6-3 0 0 0,-2-1 0 0 0,3 0 0 0 0,-2 1 0 0 0,1 1 0 0 0,3 0 0 0 0,-4-5 0 0 0,-4-1 0 0 0,1 0 0 0 0,3 2 0 0 0,3 1 0 0 0,0 3 0 0 0,-5-3 0 0 0,-1 1 0 0 0,2 0 0 0 0,1 1 0 0 0,-6-5 0 0 0,2-2 0 0 0,2 2 0 0 0,-3-5 0 0 0,-1 1 0 0 0,1 1 0 0 0,-2-3 0 0 0,-8 1 0 0 0,-8 3 0 0 0,-12 5 0 0 0,-10 5 0 0 0,-2-2 0 0 0,3-3 0 0 0,4-7 0 0 0,8-1 0 0 0,11 1 0 0 0,5-4 0 0 0,3 2 0 0 0,0-1 0 0 0,-2 3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5T11:38:53.15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33644 17542 16383 0 0,'6'0'0'0'0,"9"0"0"0"0,4 0 0 0 0,6 0 0 0 0,4 0 0 0 0,4 0 0 0 0,-1 0 0 0 0,0 0 0 0 0,2 0 0 0 0,-3 0 0 0 0,0 0 0 0 0,1 0 0 0 0,1 0 0 0 0,-2 0 0 0 0,0 0 0 0 0,-8 0 0 0 0,-11 0 0 0 0,-15 0 0 0 0,-12 0 0 0 0,-10 0 0 0 0,-3 0 0 0 0,-4 0 0 0 0,-3 0 0 0 0,5 3 0 0 0,5 1 0 0 0,0 0 0 0 0,-2 0 0 0 0,-3-2 0 0 0,1-1 0 0 0,0 0 0 0 0,-3-1 0 0 0,2 0 0 0 0,0 0 0 0 0,-2 0 0 0 0,2 0 0 0 0,0 0 0 0 0,-2 0 0 0 0,0 0 0 0 0,0-1 0 0 0,1 1 0 0 0,-1 0 0 0 0,2 0 0 0 0,0 0 0 0 0,-2 0 0 0 0,-1 1 0 0 0,2-1 0 0 0,0 0 0 0 0,-1 0 0 0 0,2 0 0 0 0,0 0 0 0 0,-2 0 0 0 0,3 0 0 0 0,-2 0 0 0 0,0 0 0 0 0,-2 0 0 0 0,2 0 0 0 0,0 0 0 0 0,-1 0 0 0 0,2 0 0 0 0,-1 0 0 0 0,0 0 0 0 0,-2 0 0 0 0,2 0 0 0 0,0 0 0 0 0,-1 0 0 0 0,2 0 0 0 0,-1 0 0 0 0,0 0 0 0 0,-2 0 0 0 0,5-4 0 0 0,4 0 0 0 0,0 0 0 0 0,-2 1 0 0 0,3-2 0 0 0,3-1 0 0 0,4 2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5T18:21:08.64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35225 14684 16383 0 0,'6'0'0'0'0,"3"0"0"0"0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5T18:21:12.04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36336 14684 16383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5T18:23:31.2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28769 16062 16383 0 0,'0'-7'0'0'0,"3"-2"0"0"0,9 1 0 0 0,4 1 0 0 0,7 2 0 0 0,7 2 0 0 0,0 1 0 0 0,3 2 0 0 0,2 0 0 0 0,-1 0 0 0 0,0 0 0 0 0,1 1 0 0 0,1-1 0 0 0,-2 0 0 0 0,0 0 0 0 0,1 1 0 0 0,-2-1 0 0 0,0 0 0 0 0,1 0 0 0 0,2 0 0 0 0,-3 0 0 0 0,1-1 0 0 0,1 1 0 0 0,-3 0 0 0 0,1 0 0 0 0,1 0 0 0 0,-2 0 0 0 0,1 0 0 0 0,-6-3 0 0 0,0-1 0 0 0,1-1 0 0 0,0 2 0 0 0,2 0 0 0 0,2 2 0 0 0,0 0 0 0 0,0 1 0 0 0,-5-7 0 0 0,0-2 0 0 0,2 1 0 0 0,-1 1 0 0 0,2 3 0 0 0,3 1 0 0 0,-2 1 0 0 0,1 1 0 0 0,2 1 0 0 0,2 1 0 0 0,-5-8 0 0 0,-5-1 0 0 0,0 0 0 0 0,3 1 0 0 0,-1 2 0 0 0,2 2 0 0 0,3 2 0 0 0,-2 0 0 0 0,2 1 0 0 0,-6-7 0 0 0,0-1 0 0 0,2 0 0 0 0,-1 1 0 0 0,2 2 0 0 0,2 3 0 0 0,0 0 0 0 0,0 1 0 0 0,2 1 0 0 0,2 1 0 0 0,-2-1 0 0 0,0 0 0 0 0,1 1 0 0 0,-2-1 0 0 0,0 0 0 0 0,1 0 0 0 0,-2 0 0 0 0,1 0 0 0 0,1 0 0 0 0,1 0 0 0 0,-1 0 0 0 0,0 0 0 0 0,0 0 0 0 0,-1 0 0 0 0,0 0 0 0 0,1 0 0 0 0,2 0 0 0 0,-3 0 0 0 0,1 0 0 0 0,1 0 0 0 0,-2 0 0 0 0,0 0 0 0 0,1 0 0 0 0,-2 0 0 0 0,0 0 0 0 0,2 0 0 0 0,2 0 0 0 0,-2 0 0 0 0,-1 0 0 0 0,2 0 0 0 0,-2 0 0 0 0,0 0 0 0 0,1 0 0 0 0,1 0 0 0 0,-1 0 0 0 0,0 0 0 0 0,1 0 0 0 0,-3 0 0 0 0,1 0 0 0 0,1 0 0 0 0,-1 0 0 0 0,-1 0 0 0 0,2 0 0 0 0,-5 3 0 0 0,-1 2 0 0 0,-2-1 0 0 0,2 0 0 0 0,2-2 0 0 0,0 0 0 0 0,2-2 0 0 0,1 1 0 0 0,3-1 0 0 0,-2 0 0 0 0,0-1 0 0 0,1 1 0 0 0,-2 0 0 0 0,0 0 0 0 0,1 0 0 0 0,2 0 0 0 0,-3 0 0 0 0,1 0 0 0 0,1 0 0 0 0,-3 0 0 0 0,1 0 0 0 0,1 0 0 0 0,79 13 0 0 0,27 5 0 0 0,-3-1 0 0 0,-23-3 0 0 0,-23-4 0 0 0,-20-4 0 0 0,-16-3 0 0 0,-14-2 0 0 0,-13 3 0 0 0,-6 0 0 0 0,1-1 0 0 0,0 0 0 0 0,2-1 0 0 0,4-1 0 0 0,4-1 0 0 0,0 0 0 0 0,0 0 0 0 0,2 0 0 0 0,-2 0 0 0 0,1 0 0 0 0,0 0 0 0 0,-1 0 0 0 0,-1 0 0 0 0,2 0 0 0 0,-5 6 0 0 0,-1 3 0 0 0,-1 0 0 0 0,0-2 0 0 0,4-2 0 0 0,-8-2 0 0 0,-14-2 0 0 0,-12 0 0 0 0,-12-1 0 0 0,-11 0 0 0 0,-7-1 0 0 0,-1 1 0 0 0,-3 0 0 0 0,0-1 0 0 0,2 1 0 0 0,0 0 0 0 0,0 0 0 0 0,2 0 0 0 0,0 0 0 0 0,-1 0 0 0 0,-2 0 0 0 0,2 0 0 0 0,1 0 0 0 0,-2 0 0 0 0,2 0 0 0 0,1 0 0 0 0,-2 0 0 0 0,-2 0 0 0 0,2 0 0 0 0,1 0 0 0 0,-2 0 0 0 0,2 0 0 0 0,0 0 0 0 0,-1 0 0 0 0,2 0 0 0 0,-1 0 0 0 0,-1 0 0 0 0,-1 0 0 0 0,1 0 0 0 0,0 0 0 0 0,0 0 0 0 0,1 0 0 0 0,0 0 0 0 0,-1 0 0 0 0,-2 0 0 0 0,3 0 0 0 0,-1 0 0 0 0,-1 0 0 0 0,2 0 0 0 0,1 0 0 0 0,-3 0 0 0 0,3 0 0 0 0,0 0 0 0 0,-2 0 0 0 0,-2 0 0 0 0,2 0 0 0 0,1 0 0 0 0,-2 0 0 0 0,2 0 0 0 0,0 0 0 0 0,-1 0 0 0 0,-1 0 0 0 0,1 0 0 0 0,0 0 0 0 0,-1 0 0 0 0,3 0 0 0 0,-1 0 0 0 0,-1 0 0 0 0,-2 0 0 0 0,2 0 0 0 0,1 0 0 0 0,-2 0 0 0 0,2 0 0 0 0,0 0 0 0 0,-1 0 0 0 0,2 0 0 0 0,0 0 0 0 0,-2 0 0 0 0,-2 0 0 0 0,2 0 0 0 0,1 0 0 0 0,-2 0 0 0 0,2 0 0 0 0,0 0 0 0 0,-1 0 0 0 0,-1 0 0 0 0,1 0 0 0 0,0 0 0 0 0,-1 0 0 0 0,3 0 0 0 0,-1 0 0 0 0,-1 0 0 0 0,1 0 0 0 0,1 0 0 0 0,-2 0 0 0 0,-2 0 0 0 0,3 0 0 0 0,-1 0 0 0 0,-1 0 0 0 0,2 0 0 0 0,1 0 0 0 0,-3 0 0 0 0,0 0 0 0 0,1 0 0 0 0,0 0 0 0 0,0 0 0 0 0,1 0 0 0 0,0 0 0 0 0,-1 0 0 0 0,2 0 0 0 0,-1 0 0 0 0,-1 0 0 0 0,-1 0 0 0 0,1 0 0 0 0,0 0 0 0 0,-1 0 0 0 0,3 0 0 0 0,-1 0 0 0 0,-1 0 0 0 0,-2 0 0 0 0,2 0 0 0 0,1 0 0 0 0,5 7 0 0 0,1 2 0 0 0,1-1 0 0 0,-1-1 0 0 0,-3-2 0 0 0,1-2 0 0 0,-3-1 0 0 0,-1-1 0 0 0,-2-1 0 0 0,1-1 0 0 0,-1 1 0 0 0,7 3 0 0 0,1 1 0 0 0,1 0 0 0 0,-1-1 0 0 0,-3 0 0 0 0,-3-2 0 0 0,1 0 0 0 0,-2-1 0 0 0,0 0 0 0 0,1 0 0 0 0,0 0 0 0 0,-2 0 0 0 0,-1 0 0 0 0,3 0 0 0 0,-1 0 0 0 0,-1 0 0 0 0,2 0 0 0 0,0 0 0 0 0,-1 0 0 0 0,2 0 0 0 0,-1 0 0 0 0,0 0 0 0 0,-3 0 0 0 0,2 0 0 0 0,1 0 0 0 0,-2 0 0 0 0,2 0 0 0 0,0 0 0 0 0,-1 0 0 0 0,-2 0 0 0 0,3 0 0 0 0,-1 0 0 0 0,-1 0 0 0 0,3 0 0 0 0,-1 0 0 0 0,-1 0 0 0 0,5 6 0 0 0,11 3 0 0 0,15 0 0 0 0,12-2 0 0 0,10-2 0 0 0,10-2 0 0 0,2-2 0 0 0,4 0 0 0 0,1-1 0 0 0,2 0 0 0 0,-2-1 0 0 0,0 1 0 0 0,0 0 0 0 0,-6 6 0 0 0,-5 3 0 0 0,0-1 0 0 0,3-1 0 0 0,3-2 0 0 0,0-2 0 0 0,1-1 0 0 0,2-2 0 0 0,-1 0 0 0 0,0 0 0 0 0,1 0 0 0 0,-1-1 0 0 0,0 1 0 0 0,1 0 0 0 0,1 0 0 0 0,-1 0 0 0 0,-7 6 0 0 0,-1 3 0 0 0,2 0 0 0 0,-1-2 0 0 0,2-2 0 0 0,3-2 0 0 0,2-2 0 0 0,-1 0 0 0 0,1-1 0 0 0,1 0 0 0 0,-2-1 0 0 0,0 1 0 0 0,2 0 0 0 0,0-1 0 0 0,-1 1 0 0 0,0 0 0 0 0,1 0 0 0 0,-3 0 0 0 0,1 0 0 0 0,1 0 0 0 0,-2 0 0 0 0,1 0 0 0 0,1 0 0 0 0,2 0 0 0 0,-3 0 0 0 0,1 0 0 0 0,1 0 0 0 0,-2 0 0 0 0,-1 0 0 0 0,3 0 0 0 0,0 0 0 0 0,-1 0 0 0 0,0 0 0 0 0,0 0 0 0 0,-1 0 0 0 0,-7 4 0 0 0,-1 0 0 0 0,2 0 0 0 0,0 0 0 0 0,2-2 0 0 0,3 0 0 0 0,2-1 0 0 0,-1-1 0 0 0,1 0 0 0 0,1 0 0 0 0,-2 0 0 0 0,1-1 0 0 0,0 1 0 0 0,2 0 0 0 0,-3 0 0 0 0,1 0 0 0 0,1 0 0 0 0,-2 0 0 0 0,0 0 0 0 0,1 0 0 0 0,-2 0 0 0 0,0 0 0 0 0,2 0 0 0 0,2 0 0 0 0,-2 0 0 0 0,-1 0 0 0 0,2 0 0 0 0,-2 0 0 0 0,0 0 0 0 0,1 0 0 0 0,1 0 0 0 0,-1 0 0 0 0,0 0 0 0 0,1 0 0 0 0,-3 0 0 0 0,1 0 0 0 0,1 0 0 0 0,-1 0 0 0 0,-1 0 0 0 0,2 0 0 0 0,2 0 0 0 0,-3 0 0 0 0,1 0 0 0 0,1 0 0 0 0,-2 0 0 0 0,-1 0 0 0 0,3 0 0 0 0,0 0 0 0 0,-5-7 0 0 0,-4-2 0 0 0,0 1 0 0 0,3 1 0 0 0,-1 2 0 0 0,2 2 0 0 0,2 1 0 0 0,3 2 0 0 0,-1 0 0 0 0,-7-7 0 0 0,-1-1 0 0 0,2 0 0 0 0,-1 1 0 0 0,2 2 0 0 0,-3 2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5T11:38:53.1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28557 18990 16383 0 0,'0'-113'0'0'0,"10"2"0"0"0,11 0 0 0 0,13 27 0 0 0,4 28 0 0 0,6 29 0 0 0,4-2 0 0 0,-2 29 0 0 0,2 0 0 0 0,2 0 0 0 0,-5 0 0 0 0,1 0 0 0 0,2 0 0 0 0,1 0 0 0 0,-2 0 0 0 0,0 0 0 0 0,-1 0 0 0 0,1 0 0 0 0,-2 0 0 0 0,2 0 0 0 0,2 0 0 0 0,-3 0 0 0 0,1 0 0 0 0,1 0 0 0 0,-3 0 0 0 0,2 0 0 0 0,-1 0 0 0 0,-2 0 0 0 0,1 0 0 0 0,2 0 0 0 0,2 0 0 0 0,-2 0 0 0 0,-1 0 0 0 0,2 0 0 0 0,-1 0 0 0 0,-2 0 0 0 0,1 0 0 0 0,4 0 0 0 0,-4 0 0 0 0,1 0 0 0 0,1 0 0 0 0,-3 0 0 0 0,0 0 0 0 0,2 0 0 0 0,2 0 0 0 0,-2 0 0 0 0,-1 0 0 0 0,2 0 0 0 0,-1 0 0 0 0,-2 0 0 0 0,1 0 0 0 0,-1 0 0 0 0,-1 0 0 0 0,3 0 0 0 0,2 0 0 0 0,-2 0 0 0 0,-1 0 0 0 0,4 0 0 0 0,-5 0 0 0 0,0 0 0 0 0,3 0 0 0 0,0 0 0 0 0,-2 0 0 0 0,2 0 0 0 0,0 0 0 0 0,-3 0 0 0 0,-1 0 0 0 0,3 0 0 0 0,-2 0 0 0 0,0 0 0 0 0,3 0 0 0 0,0 0 0 0 0,-2 0 0 0 0,2 0 0 0 0,0 0 0 0 0,-3 0 0 0 0,1 0 0 0 0,0 0 0 0 0,5 0 0 0 0,-6 0 0 0 0,2 0 0 0 0,1 0 0 0 0,-3 0 0 0 0,0 0 0 0 0,3 0 0 0 0,-4 0 0 0 0,1 0 0 0 0,3 0 0 0 0,1 0 0 0 0,-2 0 0 0 0,-2 0 0 0 0,3 0 0 0 0,-3 0 0 0 0,0 0 0 0 0,3 0 0 0 0,1 0 0 0 0,-2 0 0 0 0,0 0 0 0 0,0 0 0 0 0,-1 0 0 0 0,-1 0 0 0 0,3 0 0 0 0,-4 0 0 0 0,1 0 0 0 0,1 0 0 0 0,4 0 0 0 0,-4 0 0 0 0,1 0 0 0 0,1 0 0 0 0,-3 0 0 0 0,1 0 0 0 0,1 0 0 0 0,2 0 0 0 0,-2 0 0 0 0,-1 0 0 0 0,1 0 0 0 0,-2 0 0 0 0,2 0 0 0 0,-1 0 0 0 0,4 0 0 0 0,-4 0 0 0 0,1 0 0 0 0,1 0 0 0 0,-3 0 0 0 0,1 0 0 0 0,1 0 0 0 0,-2 0 0 0 0,-1 0 0 0 0,2 0 0 0 0,4 0 0 0 0,-4 0 0 0 0,1 0 0 0 0,1 0 0 0 0,-3 0 0 0 0,1 0 0 0 0,1 0 0 0 0,2 0 0 0 0,-2 0 0 0 0,-1 0 0 0 0,2 0 0 0 0,-4 0 0 0 0,3 0 0 0 0,-9-167 0 0 0,-1-57 0 0 0,-2 2 0 0 0,0 55 0 0 0,7 27 0 0 0,3 56 0 0 0,1 57 0 0 0,0-2 0 0 0,2 29 0 0 0,-4 0 0 0 0,3 29 0 0 0,1-29 0 0 0,1 0 0 0 0,-3 27 0 0 0,1-27 0 0 0,1 0 0 0 0,-2 0 0 0 0,0 0 0 0 0,0 0 0 0 0,-1 0 0 0 0,0 0 0 0 0,1 0 0 0 0,3 0 0 0 0,-2 0 0 0 0,-1 0 0 0 0,4 0 0 0 0,-5 0 0 0 0,0 0 0 0 0,1 0 0 0 0,4 0 0 0 0,-4 0 0 0 0,2 0 0 0 0,0 0 0 0 0,-3 0 0 0 0,0 0 0 0 0,1 0 0 0 0,3 0 0 0 0,-2 0 0 0 0,-18 0 0 0 0,-25 0 0 0 0,-21 0 0 0 0,-12 0 0 0 0,-2 0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5T18:21:21.28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28769 17335 16383 0 0,'7'0'0'0'0,"5"0"0"0"0,8 0 0 0 0,7 0 0 0 0,5 0 0 0 0,1 0 0 0 0,2 0 0 0 0,1 0 0 0 0,-2 0 0 0 0,0 0 0 0 0,1 0 0 0 0,-2 0 0 0 0,0 0 0 0 0,1 0 0 0 0,2 0 0 0 0,-3 0 0 0 0,1 0 0 0 0,1 0 0 0 0,-2 0 0 0 0,-1 0 0 0 0,2 0 0 0 0,2 0 0 0 0,-2 0 0 0 0,-1 0 0 0 0,2 0 0 0 0,-2 0 0 0 0,0 0 0 0 0,1 0 0 0 0,-2 0 0 0 0,1 0 0 0 0,1 0 0 0 0,1 0 0 0 0,-1 0 0 0 0,0 0 0 0 0,0 0 0 0 0,-1 0 0 0 0,0 0 0 0 0,1 0 0 0 0,2 0 0 0 0,-3 0 0 0 0,1 0 0 0 0,1 0 0 0 0,-2 0 0 0 0,-1 0 0 0 0,3 0 0 0 0,-3 0 0 0 0,0 0 0 0 0,2 0 0 0 0,2 0 0 0 0,-2 0 0 0 0,-1 0 0 0 0,2 0 0 0 0,-2 0 0 0 0,0 0 0 0 0,1 0 0 0 0,1 0 0 0 0,-1 0 0 0 0,0 0 0 0 0,1 0 0 0 0,-3 0 0 0 0,1 0 0 0 0,1 0 0 0 0,2 0 0 0 0,-2 0 0 0 0,-1 0 0 0 0,2 0 0 0 0,-2 0 0 0 0,-7 6 0 0 0,-1 3 0 0 0,2 0 0 0 0,0-2 0 0 0,2-2 0 0 0,2-2 0 0 0,4-2 0 0 0,-2 0 0 0 0,1-1 0 0 0,1 0 0 0 0,-2-1 0 0 0,0 1 0 0 0,2 0 0 0 0,0-1 0 0 0,-1 1 0 0 0,0 0 0 0 0,1 0 0 0 0,-3 0 0 0 0,1 0 0 0 0,1 0 0 0 0,-1 0 0 0 0,-1 0 0 0 0,2 0 0 0 0,2 0 0 0 0,-3 0 0 0 0,1 0 0 0 0,1 0 0 0 0,-2 0 0 0 0,-1 0 0 0 0,3 0 0 0 0,0 0 0 0 0,-1 0 0 0 0,0 0 0 0 0,0 0 0 0 0,-1 0 0 0 0,0 0 0 0 0,1 0 0 0 0,-2 0 0 0 0,1 0 0 0 0,1 0 0 0 0,1 0 0 0 0,-1 0 0 0 0,0 7 0 0 0,1 2 0 0 0,-3-1 0 0 0,1-1 0 0 0,1-2 0 0 0,2-2 0 0 0,-2-1 0 0 0,-1-1 0 0 0,2-1 0 0 0,-2-1 0 0 0,0 1 0 0 0,1-1 0 0 0,-2 1 0 0 0,0 0 0 0 0,2 0 0 0 0,2 0 0 0 0,-2 0 0 0 0,-1 0 0 0 0,-5-4 0 0 0,0 0 0 0 0,-3 0 0 0 0,-11 0 0 0 0,-16 2 0 0 0,-10 0 0 0 0,-10 1 0 0 0,-8 1 0 0 0,-5 0 0 0 0,-1 0 0 0 0,-1 0 0 0 0,0 1 0 0 0,2-1 0 0 0,1 0 0 0 0,-1 0 0 0 0,2 0 0 0 0,0 0 0 0 0,36 0 0 0 0,25 0 0 0 0,10 0 0 0 0,5 0 0 0 0,3 0 0 0 0,0 0 0 0 0,-5 0 0 0 0,-2 0 0 0 0,-1 0 0 0 0,-4 0 0 0 0,-1 0 0 0 0,1 0 0 0 0,1 0 0 0 0,-5-7 0 0 0,-5-2 0 0 0,1 1 0 0 0,2 1 0 0 0,0 2 0 0 0,2 2 0 0 0,2 1 0 0 0,3 2 0 0 0,-1 0 0 0 0,0-3 0 0 0,1-1 0 0 0,-2 0 0 0 0,0 1 0 0 0,2 0 0 0 0,-3 2 0 0 0,1 0 0 0 0,1 1 0 0 0,1 0 0 0 0,-5-7 0 0 0,-4-1 0 0 0,-13-1 0 0 0,-16 2 0 0 0,-14 3 0 0 0,-7 1 0 0 0,-7 1 0 0 0,-5 1 0 0 0,1 1 0 0 0,0 1 0 0 0,-2-1 0 0 0,3 0 0 0 0,0 1 0 0 0,-1-1 0 0 0,6 0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5T18:23:09.48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28787 17502 16383 0 0,'6'0'0'0'0,"7"0"0"0"0,6 0 0 0 0,8 0 0 0 0,6 0 0 0 0,0 0 0 0 0,2 0 0 0 0,1 0 0 0 0,-2 0 0 0 0,0 0 0 0 0,1 0 0 0 0,1 0 0 0 0,-2 0 0 0 0,0 0 0 0 0,1 0 0 0 0,-2 0 0 0 0,-1 0 0 0 0,2 0 0 0 0,-1 0 0 0 0,-1 0 0 0 0,2 0 0 0 0,2 0 0 0 0,-3 0 0 0 0,1 0 0 0 0,1 0 0 0 0,-2 0 0 0 0,-1 0 0 0 0,2 0 0 0 0,2 0 0 0 0,-2 0 0 0 0,0 0 0 0 0,0 0 0 0 0,-1 0 0 0 0,0 0 0 0 0,1 0 0 0 0,-2 0 0 0 0,1 0 0 0 0,1 0 0 0 0,1 0 0 0 0,-1 0 0 0 0,0 0 0 0 0,0 0 0 0 0,-1 0 0 0 0,0 0 0 0 0,1 0 0 0 0,2 0 0 0 0,-3 0 0 0 0,1 0 0 0 0,1 0 0 0 0,-2 0 0 0 0,-1 0 0 0 0,3 0 0 0 0,0 0 0 0 0,-1 0 0 0 0,0 0 0 0 0,0 0 0 0 0,-1 0 0 0 0,0 0 0 0 0,1 0 0 0 0,-2 0 0 0 0,-6 6 0 0 0,-1 3 0 0 0,2 0 0 0 0,3-2 0 0 0,0-2 0 0 0,2-2 0 0 0,1-2 0 0 0,0 0 0 0 0,0-1 0 0 0,1 6 0 0 0,2 3 0 0 0,-2-1 0 0 0,0-1 0 0 0,1-3 0 0 0,-2-1 0 0 0,0-1 0 0 0,1-2 0 0 0,-2 0 0 0 0,0 0 0 0 0,2 0 0 0 0,2-1 0 0 0,-2 1 0 0 0,-1 0 0 0 0,2 0 0 0 0,-2 0 0 0 0,0 0 0 0 0,1 0 0 0 0,2 0 0 0 0,-3 0 0 0 0,1 0 0 0 0,1 0 0 0 0,-3 0 0 0 0,1 0 0 0 0,1 0 0 0 0,-1 0 0 0 0,-1 0 0 0 0,2 0 0 0 0,2 0 0 0 0,-3 0 0 0 0,1 0 0 0 0,1 0 0 0 0,-2 0 0 0 0,-1 0 0 0 0,3 0 0 0 0,0 0 0 0 0,-1 0 0 0 0,0 0 0 0 0,0 0 0 0 0,-1 0 0 0 0,0 0 0 0 0,1 0 0 0 0,-2 0 0 0 0,1 0 0 0 0,1 0 0 0 0,1 0 0 0 0,-1 0 0 0 0,0 0 0 0 0,1 0 0 0 0,-3 0 0 0 0,1 0 0 0 0,-5 3 0 0 0,-2 2 0 0 0,3-1 0 0 0,-1-1 0 0 0,1 0 0 0 0,4-2 0 0 0,-2 0 0 0 0,1-1 0 0 0,2 0 0 0 0,2 7 0 0 0,-2 2 0 0 0,0-1 0 0 0,1-1 0 0 0,-2-2 0 0 0,0-2 0 0 0,1-2 0 0 0,-2 0 0 0 0,1-1 0 0 0,1-1 0 0 0,1 1 0 0 0,-1 0 0 0 0,0-1 0 0 0,1 1 0 0 0,-3 0 0 0 0,1 0 0 0 0,1 0 0 0 0,2 0 0 0 0,-2 0 0 0 0,-1 0 0 0 0,2 0 0 0 0,-2 0 0 0 0,0 0 0 0 0,1 0 0 0 0,-2 0 0 0 0,1 0 0 0 0,0 0 0 0 0,-4-3 0 0 0,-1-2 0 0 0,-1 1 0 0 0,0 1 0 0 0,4 0 0 0 0,-1 2 0 0 0,1 0 0 0 0,-4-3 0 0 0,-1 0 0 0 0,-4-7 0 0 0,-6-8 0 0 0,1-1 0 0 0,-2 0 0 0 0,-4-4 0 0 0,-1 3 0 0 0,-8 4 0 0 0,-28 6 0 0 0,-10 7 0 0 0,-5 5 0 0 0,4 6 0 0 0,5 1 0 0 0,1 0 0 0 0,6 4 0 0 0,1 1 0 0 0,-3-1 0 0 0,0-4 0 0 0,-2-3 0 0 0,-3-2 0 0 0,1-2 0 0 0,-1 0 0 0 0,-2-2 0 0 0,1 1 0 0 0,0-1 0 0 0,-1 1 0 0 0,-2-1 0 0 0,2 1 0 0 0,0 0 0 0 0,-1 0 0 0 0,2 0 0 0 0,14 0 0 0 0,16 0 0 0 0,13 0 0 0 0,10 0 0 0 0,10 0 0 0 0,5 0 0 0 0,1 0 0 0 0,1 0 0 0 0,1 0 0 0 0,-3 0 0 0 0,-7-3 0 0 0,-2-2 0 0 0,-5-2 0 0 0,-7-8 0 0 0,-4-7 0 0 0,-9-1 0 0 0,-7 5 0 0 0,-10 4 0 0 0,-8 5 0 0 0,-4 4 0 0 0,-3 3 0 0 0,-4 2 0 0 0,-3 1 0 0 0,3 0 0 0 0,-1 0 0 0 0,0-1 0 0 0,3 1 0 0 0,0-1 0 0 0,-2 1 0 0 0,6-5 0 0 0,1 0 0 0 0,2 0 0 0 0,-2 0 0 0 0,-2 2 0 0 0,0 0 0 0 0,-1 1 0 0 0,-2 1 0 0 0,0 0 0 0 0,1 0 0 0 0,-3 0 0 0 0,-1 0 0 0 0,3 0 0 0 0,5 7 0 0 0,2 2 0 0 0,-1 0 0 0 0,0-2 0 0 0,4 4 0 0 0,0 1 0 0 0,-2-1 0 0 0,-5-4 0 0 0,0-2 0 0 0,-2-2 0 0 0,-2-2 0 0 0,1-1 0 0 0,0 0 0 0 0,-1-1 0 0 0,-2 1 0 0 0,2-1 0 0 0,0 1 0 0 0,-1 0 0 0 0,2 0 0 0 0,0 0 0 0 0,-1 0 0 0 0,2 0 0 0 0,-1 0 0 0 0,-1 0 0 0 0,-1 0 0 0 0,1 0 0 0 0,0 0 0 0 0,0 0 0 0 0,1 0 0 0 0,0 0 0 0 0,-1 0 0 0 0,-2 0 0 0 0,3 0 0 0 0,-1 0 0 0 0,-1 0 0 0 0,2 0 0 0 0,1 0 0 0 0,-3 0 0 0 0,3 0 0 0 0,0 0 0 0 0,-2 0 0 0 0,-2 0 0 0 0,2 0 0 0 0,1 0 0 0 0,-2 0 0 0 0,2 0 0 0 0,0 0 0 0 0,6-4 0 0 0,0 0 0 0 0,-1 0 0 0 0,0 0 0 0 0,-2 2 0 0 0,-2 0 0 0 0,1 1 0 0 0,-2 1 0 0 0,-1 0 0 0 0,5-6 0 0 0,4-3 0 0 0,0 0 0 0 0,-4 3 0 0 0,-2 1 0 0 0,0 2 0 0 0,-1 1 0 0 0,-2 2 0 0 0,1-4 0 0 0,0 0 0 0 0,-2 0 0 0 0,-1 1 0 0 0,9 1 0 0 0,16 1 0 0 0,16 0 0 0 0,11 1 0 0 0,9 0 0 0 0,7 0 0 0 0,2 0 0 0 0,1 0 0 0 0,3 1 0 0 0,0-1 0 0 0,-3 0 0 0 0,1 0 0 0 0,-1 0 0 0 0,-2 0 0 0 0,0 0 0 0 0,1 0 0 0 0,-2 0 0 0 0,1 0 0 0 0,1 0 0 0 0,1 0 0 0 0,-1 0 0 0 0,-1 0 0 0 0,2 0 0 0 0,-2 0 0 0 0,0 0 0 0 0,1 0 0 0 0,2 0 0 0 0,-3 0 0 0 0,1 0 0 0 0,1 0 0 0 0,-3 0 0 0 0,1 0 0 0 0,1 0 0 0 0,-1 0 0 0 0,-1 0 0 0 0,2 0 0 0 0,2 0 0 0 0,-3 0 0 0 0,1 0 0 0 0,1 0 0 0 0,-2 0 0 0 0,-1 0 0 0 0,3 0 0 0 0,0 0 0 0 0,-1 0 0 0 0,0 0 0 0 0,0 0 0 0 0,-1 0 0 0 0,0 0 0 0 0,1 0 0 0 0,-2 0 0 0 0,1 0 0 0 0,1 0 0 0 0,1 0 0 0 0,-1 0 0 0 0,0 0 0 0 0,1 0 0 0 0,-3 0 0 0 0,1 0 0 0 0,1 0 0 0 0,2 0 0 0 0,-2 0 0 0 0,-1 0 0 0 0,2 0 0 0 0,-2 0 0 0 0,0 0 0 0 0,1 0 0 0 0,1 0 0 0 0,-1 0 0 0 0,0 0 0 0 0,0 0 0 0 0,-1 0 0 0 0,0 0 0 0 0,1 0 0 0 0,-2 0 0 0 0,1 0 0 0 0,1 0 0 0 0,1 0 0 0 0,-1 0 0 0 0,0 0 0 0 0,1 0 0 0 0,-3 0 0 0 0,1 0 0 0 0,1 0 0 0 0,2 0 0 0 0,-6-7 0 0 0,-4-2 0 0 0,0 0 0 0 0,3 3 0 0 0,-1 1 0 0 0,1 2 0 0 0,4 1 0 0 0,-2 1 0 0 0,2 1 0 0 0,1 1 0 0 0,2-1 0 0 0,-2 0 0 0 0,0 1 0 0 0,1-1 0 0 0,-2 0 0 0 0,-7-7 0 0 0,-7-8 0 0 0,-15-3 0 0 0,-7 0 0 0 0,-10 1 0 0 0,-3-2 0 0 0,-1 2 0 0 0,-6-3 0 0 0,-5 2 0 0 0,2 1 0 0 0,-1 3 0 0 0,1-3 0 0 0,-3 2 0 0 0,5-4 0 0 0,-1 2 0 0 0,0 4 0 0 0,-2-3 0 0 0,-3 1 0 0 0,4 3 0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5T18:22:55.59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28751 17288 16383 0 0,'0'-7'0'0'0,"7"-8"0"0"0,5-3 0 0 0,8 3 0 0 0,7 3 0 0 0,2 4 0 0 0,3 3 0 0 0,3 3 0 0 0,-1 2 0 0 0,0 0 0 0 0,1 0 0 0 0,2 1 0 0 0,-3 0 0 0 0,0-1 0 0 0,1 1 0 0 0,-2-1 0 0 0,0 0 0 0 0,1 0 0 0 0,1 0 0 0 0,-1 0 0 0 0,-1 0 0 0 0,2 0 0 0 0,-2 0 0 0 0,0 0 0 0 0,1 0 0 0 0,-2 0 0 0 0,1 0 0 0 0,0 0 0 0 0,3 0 0 0 0,-2 0 0 0 0,0 0 0 0 0,0 0 0 0 0,-1 0 0 0 0,0 0 0 0 0,1 0 0 0 0,2 0 0 0 0,-3 0 0 0 0,1 0 0 0 0,1 0 0 0 0,-2 0 0 0 0,-1 0 0 0 0,2 0 0 0 0,-1 0 0 0 0,-1 0 0 0 0,2 0 0 0 0,2 0 0 0 0,-3 0 0 0 0,1 0 0 0 0,1 0 0 0 0,-2 0 0 0 0,0 0 0 0 0,1 0 0 0 0,1 0 0 0 0,-1 0 0 0 0,0 0 0 0 0,0 0 0 0 0,-1 0 0 0 0,0 0 0 0 0,1 0 0 0 0,-2 0 0 0 0,1 0 0 0 0,1 0 0 0 0,1 0 0 0 0,-1 0 0 0 0,0 0 0 0 0,-6-3 0 0 0,-1-2 0 0 0,-1 1 0 0 0,1 0 0 0 0,2 2 0 0 0,4 0 0 0 0,0 2 0 0 0,0-1 0 0 0,2 1 0 0 0,-2 0 0 0 0,0 1 0 0 0,1-1 0 0 0,2 0 0 0 0,-2 0 0 0 0,0 0 0 0 0,1 0 0 0 0,-3 0 0 0 0,1 0 0 0 0,1 0 0 0 0,-2 0 0 0 0,1 0 0 0 0,1 0 0 0 0,1 0 0 0 0,-1 0 0 0 0,0 0 0 0 0,1 0 0 0 0,-3 0 0 0 0,1 0 0 0 0,1 0 0 0 0,2 0 0 0 0,-2 0 0 0 0,-1 0 0 0 0,2 0 0 0 0,-2 0 0 0 0,0 0 0 0 0,1 0 0 0 0,-2 0 0 0 0,1 0 0 0 0,1 0 0 0 0,1 0 0 0 0,-1 0 0 0 0,0 0 0 0 0,0 0 0 0 0,-1 0 0 0 0,0 0 0 0 0,1 0 0 0 0,2 0 0 0 0,-3 0 0 0 0,1 0 0 0 0,1 0 0 0 0,-2 0 0 0 0,-1 0 0 0 0,3 0 0 0 0,-3 0 0 0 0,0 0 0 0 0,2 0 0 0 0,2 0 0 0 0,-2 0 0 0 0,-1 0 0 0 0,2 0 0 0 0,-2 0 0 0 0,0 0 0 0 0,1 0 0 0 0,1 0 0 0 0,-1 0 0 0 0,0 0 0 0 0,1 0 0 0 0,-3 0 0 0 0,1 0 0 0 0,1 0 0 0 0,-2 0 0 0 0,1 0 0 0 0,1 0 0 0 0,2 0 0 0 0,-3 0 0 0 0,1 0 0 0 0,1 0 0 0 0,-2 0 0 0 0,-1 0 0 0 0,2 0 0 0 0,2 0 0 0 0,-2 0 0 0 0,0 0 0 0 0,0 0 0 0 0,-1 0 0 0 0,0 0 0 0 0,1 0 0 0 0,1 0 0 0 0,-1 0 0 0 0,0 0 0 0 0,1 0 0 0 0,-3 0 0 0 0,1 0 0 0 0,1 0 0 0 0,-2 0 0 0 0,1 0 0 0 0,1 0 0 0 0,2 0 0 0 0,-3 0 0 0 0,-6 7 0 0 0,-1 2 0 0 0,-5 6 0 0 0,1 1 0 0 0,-4 1 0 0 0,-5 4 0 0 0,-4 5 0 0 0,-4 6 0 0 0,-3-1 0 0 0,-5-4 0 0 0,-8-7 0 0 0,-7-8 0 0 0,-6-5 0 0 0,-6-4 0 0 0,-5-2 0 0 0,1-2 0 0 0,-1 0 0 0 0,-2-1 0 0 0,3 1 0 0 0,0 0 0 0 0,0 1 0 0 0,1-1 0 0 0,0 1 0 0 0,-1 0 0 0 0,6-6 0 0 0,-1-3 0 0 0,3 0 0 0 0,-1 2 0 0 0,-4 3 0 0 0,1 1 0 0 0,-1 1 0 0 0,-2 1 0 0 0,-3 1 0 0 0,2 1 0 0 0,0-1 0 0 0,-1 0 0 0 0,2 1 0 0 0,0-1 0 0 0,-1 0 0 0 0,-2 0 0 0 0,2 0 0 0 0,1 0 0 0 0,-2 0 0 0 0,2 0 0 0 0,0 0 0 0 0,6-7 0 0 0,0-2 0 0 0,2 1 0 0 0,-2 1 0 0 0,-2 2 0 0 0,-4 2 0 0 0,0 1 0 0 0,0 2 0 0 0,5-7 0 0 0,1-2 0 0 0,1 1 0 0 0,-2 2 0 0 0,-2 1 0 0 0,-3 2 0 0 0,1 2 0 0 0,-2 0 0 0 0,0 1 0 0 0,1 1 0 0 0,0-1 0 0 0,5-3 0 0 0,1-1 0 0 0,2 0 0 0 0,-2 0 0 0 0,-3 2 0 0 0,-3 0 0 0 0,0 2 0 0 0,0-1 0 0 0,-2 1 0 0 0,3 0 0 0 0,-2 1 0 0 0,0-1 0 0 0,-2 0 0 0 0,2 0 0 0 0,0 0 0 0 0,0 0 0 0 0,1 0 0 0 0,0 0 0 0 0,-1 0 0 0 0,2 0 0 0 0,-1 0 0 0 0,-1 0 0 0 0,-1 0 0 0 0,1 0 0 0 0,0 0 0 0 0,-1 0 0 0 0,3 0 0 0 0,-1 0 0 0 0,-1 0 0 0 0,-2 0 0 0 0,2 0 0 0 0,1 0 0 0 0,-2 0 0 0 0,2 0 0 0 0,0 0 0 0 0,-1 0 0 0 0,2 0 0 0 0,-1 0 0 0 0,0 0 0 0 0,-3 0 0 0 0,2 0 0 0 0,1 0 0 0 0,-2 0 0 0 0,2 0 0 0 0,0 0 0 0 0,-1 0 0 0 0,-2 0 0 0 0,3 0 0 0 0,-1 0 0 0 0,-1 0 0 0 0,3 0 0 0 0,-1 0 0 0 0,-1 0 0 0 0,-2 0 0 0 0,2 0 0 0 0,1 0 0 0 0,-2 0 0 0 0,2 0 0 0 0,0 0 0 0 0,-1 0 0 0 0,2 0 0 0 0,-1 0 0 0 0,-1 0 0 0 0,-1 0 0 0 0,1 0 0 0 0,0 0 0 0 0,0 0 0 0 0,1 0 0 0 0,0 0 0 0 0,-1 0 0 0 0,-2 0 0 0 0,3 0 0 0 0,-1 0 0 0 0,-1 0 0 0 0,2 0 0 0 0,1 0 0 0 0,-2 0 0 0 0,1 0 0 0 0,1 0 0 0 0,-2 0 0 0 0,-2 0 0 0 0,3 0 0 0 0,-1 0 0 0 0,-1 0 0 0 0,2 0 0 0 0,0 0 0 0 0,-1 0 0 0 0,-1 0 0 0 0,1 0 0 0 0,0 0 0 0 0,0 0 0 0 0,1 0 0 0 0,0 0 0 0 0,-1 0 0 0 0,2 0 0 0 0,-1 0 0 0 0,-1 0 0 0 0,-1 0 0 0 0,1 0 0 0 0,7 7 0 0 0,1 2 0 0 0,-2-1 0 0 0,1-1 0 0 0,-2-2 0 0 0,-2-2 0 0 0,-4-1 0 0 0,2-2 0 0 0,-1 0 0 0 0,-1 0 0 0 0,2 0 0 0 0,0-1 0 0 0,-1 1 0 0 0,4 7 0 0 0,9 8 0 0 0,7 6 0 0 0,9-1 0 0 0,6 2 0 0 0,10-1 0 0 0,5-6 0 0 0,1 3 0 0 0,4-3 0 0 0,5-3 0 0 0,2-4 0 0 0,2-4 0 0 0,-3 2 0 0 0,-1-1 0 0 0,4-1 0 0 0,-2-1 0 0 0,3-2 0 0 0,2 0 0 0 0,-2 0 0 0 0,2-1 0 0 0,1-1 0 0 0,2 1 0 0 0,-2 0 0 0 0,0 0 0 0 0,1 0 0 0 0,-2-1 0 0 0,0 1 0 0 0,1 0 0 0 0,-2 0 0 0 0,1 0 0 0 0,1 0 0 0 0,1 0 0 0 0,-1 0 0 0 0,0 0 0 0 0,0 0 0 0 0,-1 0 0 0 0,0 0 0 0 0,1 0 0 0 0,2 0 0 0 0,-3 0 0 0 0,1 0 0 0 0,1 0 0 0 0,-2 0 0 0 0,-1 0 0 0 0,2 0 0 0 0,-1 0 0 0 0,-1 0 0 0 0,2 0 0 0 0,2 0 0 0 0,-3 0 0 0 0,1 0 0 0 0,1 0 0 0 0,-2 0 0 0 0,0 0 0 0 0,1 0 0 0 0,1 0 0 0 0,-1 0 0 0 0,0 0 0 0 0,0 0 0 0 0,-1 0 0 0 0,0 0 0 0 0,1 0 0 0 0,-2 0 0 0 0,1 0 0 0 0,1 0 0 0 0,1 0 0 0 0,-1 0 0 0 0,0 0 0 0 0,1 0 0 0 0,-3 0 0 0 0,35 0 0 0 0,12 0 0 0 0,-1 0 0 0 0,-7 0 0 0 0,-11 0 0 0 0,-10 0 0 0 0,-7 0 0 0 0,-7 0 0 0 0,-3 0 0 0 0,0 0 0 0 0,-3 0 0 0 0,1 0 0 0 0,1 0 0 0 0,2 0 0 0 0,-1 0 0 0 0,1 0 0 0 0,0 0 0 0 0,-1 0 0 0 0,0 0 0 0 0,1 0 0 0 0,2 0 0 0 0,-2 0 0 0 0,-1 0 0 0 0,2 0 0 0 0,-2 0 0 0 0,0 0 0 0 0,1 0 0 0 0,-2 0 0 0 0,1 0 0 0 0,1 0 0 0 0,1 0 0 0 0,-1 0 0 0 0,0 0 0 0 0,0 0 0 0 0,-1 0 0 0 0,0 0 0 0 0,1 0 0 0 0,2 0 0 0 0,-3 0 0 0 0,-6-6 0 0 0,-1-3 0 0 0,2 0 0 0 0,-1 2 0 0 0,2 3 0 0 0,3 0 0 0 0,-1 3 0 0 0,1 0 0 0 0,2 1 0 0 0,2 0 0 0 0,-2 1 0 0 0,0-1 0 0 0,1 1 0 0 0,-2-1 0 0 0,0 0 0 0 0,1 0 0 0 0,1 0 0 0 0,-1 0 0 0 0,0 0 0 0 0,1 0 0 0 0,-3 0 0 0 0,1 0 0 0 0,-9 0 0 0 0,-8-7 0 0 0,-11-2 0 0 0,-13 1 0 0 0,-4 1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2E21E8-93BD-473C-890B-A290FF41532A}" type="datetimeFigureOut">
              <a:t>2024-02-15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5ECE8B-C0C3-4029-813D-87F3B3A0EAD1}" type="slidenum"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6629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12407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1114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54086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80209DF-C4D9-43B8-AA05-F5361915304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512343" y="5922140"/>
            <a:ext cx="5167313" cy="518795"/>
          </a:xfrm>
        </p:spPr>
        <p:txBody>
          <a:bodyPr>
            <a:noAutofit/>
          </a:bodyPr>
          <a:lstStyle>
            <a:lvl1pPr marL="0" indent="0" algn="ctr">
              <a:buNone/>
              <a:defRPr sz="1800" spc="3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8235C5-25B1-4243-9762-4AAD3C08E8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038600" y="3608511"/>
            <a:ext cx="4114800" cy="518795"/>
          </a:xfrm>
          <a:gradFill flip="none" rotWithShape="1">
            <a:gsLst>
              <a:gs pos="0">
                <a:schemeClr val="accent5"/>
              </a:gs>
              <a:gs pos="100000">
                <a:schemeClr val="accent2">
                  <a:lumMod val="97000"/>
                  <a:lumOff val="3000"/>
                </a:schemeClr>
              </a:gs>
              <a:gs pos="50000">
                <a:schemeClr val="accent1"/>
              </a:gs>
            </a:gsLst>
            <a:lin ang="10800000" scaled="1"/>
            <a:tileRect/>
          </a:gradFill>
        </p:spPr>
        <p:txBody>
          <a:bodyPr>
            <a:noAutofit/>
          </a:bodyPr>
          <a:lstStyle>
            <a:lvl1pPr marL="0" indent="0" algn="ctr">
              <a:buNone/>
              <a:defRPr sz="1800" cap="all" baseline="0"/>
            </a:lvl1pPr>
          </a:lstStyle>
          <a:p>
            <a:r>
              <a:rPr lang="en-US" spc="300"/>
              <a:t>ANNUAL REVIEW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8B2C6E-DB6F-4476-8E95-9F6EC79392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0836" y="2445633"/>
            <a:ext cx="11490325" cy="823913"/>
          </a:xfrm>
        </p:spPr>
        <p:txBody>
          <a:bodyPr>
            <a:noAutofit/>
          </a:bodyPr>
          <a:lstStyle>
            <a:lvl1pPr>
              <a:lnSpc>
                <a:spcPct val="150000"/>
              </a:lnSpc>
              <a:spcBef>
                <a:spcPts val="1000"/>
              </a:spcBef>
              <a:defRPr sz="4000" cap="all" spc="300" baseline="0"/>
            </a:lvl1pPr>
          </a:lstStyle>
          <a:p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94316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95FDC15-1640-DD22-AD83-D71C846E95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36321F2-2A89-C562-1CBC-0AE19B0CA5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8C0883-3B20-2062-866E-D8C31AE08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E0BD7-6DFC-4E61-A041-C5485C52A955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29882D8-D8C0-2F6D-BD75-F5657F8B0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         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1A3961-1784-D761-46E3-7C9F06282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194158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E0E038-A341-F301-5A13-47ACE0FA5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1A4591-B425-4232-2D2C-E3C53C335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BFE9F8-6910-0462-816A-1B1120225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E0BD7-6DFC-4E61-A041-C5485C52A955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CEB5AD-01A2-FF5B-A75C-70854B8BA0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         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C6E06F-E669-3060-AA97-BB43737D0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469736"/>
      </p:ext>
    </p:extLst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02254-3FDE-82A6-C5C3-2353E12E33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95433F-276B-2CEC-8241-DE78AE5839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AB0A95-5009-BACA-FBE1-6816BD800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E0BD7-6DFC-4E61-A041-C5485C52A955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DDC9B5-08B8-AE3E-DB41-8BF08E804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         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49F7CE7-71C7-8519-BE66-6FAA8FD75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994928"/>
      </p:ext>
    </p:extLst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09C804-9128-53C2-36C5-1FC23F852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09D9A1-5F86-4D99-8822-9BBACAD9D0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FCFF5B-39DF-EE6D-7992-2C8A1275D6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7E06A7A-ACC5-4A73-08CC-6A48AC41C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E0BD7-6DFC-4E61-A041-C5485C52A955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763EDAF-A8FB-4E9B-4DF0-2B06D7713C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         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5D000E-EA4D-39BD-FEA4-6A57AF8F9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048027"/>
      </p:ext>
    </p:extLst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00DEB5-0E2B-5228-14B8-89113374F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CD8C5A-5BC9-4436-8384-6B458D3F95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59E196-9B0E-8BBA-ECAA-01D43F8C83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B34B964-4A7B-C10C-8E3E-73FF172C5F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6A5AB4A-1650-646D-0BB8-B499AD2C53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423075B-CB5E-D165-51DB-3C94D39CA4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E0BD7-6DFC-4E61-A041-C5485C52A955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8D5B0AF-B628-7F43-7425-F884BDDB1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         </a:t>
            </a: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9FD540C-14E3-C202-71DA-1C0AF1775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408746"/>
      </p:ext>
    </p:extLst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5D3C992-0B6E-D99B-7954-48EFECA75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4C530A8-75E1-185B-C5DB-93FD41AA6B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E0BD7-6DFC-4E61-A041-C5485C52A955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5B9146F-BC0B-AB79-9D4E-04C7C5974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        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97A303-D1C1-5C8F-DACF-820CB5CCC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9345641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177608-CCC7-0D38-507B-609D735DC528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accent3">
                  <a:lumMod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6FC0E7-A91A-016A-A549-548382A7A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E0BD7-6DFC-4E61-A041-C5485C52A955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A42076F-D728-1558-4278-BBD467838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        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1D5714-6C00-003D-7977-78B0638EF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4647557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585354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0177608-CCC7-0D38-507B-609D735DC528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6FC0E7-A91A-016A-A549-548382A7A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E0BD7-6DFC-4E61-A041-C5485C52A955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A42076F-D728-1558-4278-BBD467838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         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1D5714-6C00-003D-7977-78B0638EF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150330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51FE5C-1BB4-44BE-5991-FEAC818BF9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D836326-A730-2854-F1DA-2EE47AB287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A1B70A-33F3-FDFB-F84F-984B106975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479AAE-D4B5-DB7C-1173-B5A0FFE01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E0BD7-6DFC-4E61-A041-C5485C52A955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1F32A1-F288-175E-C232-75F3EFC535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         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FDD220D-C66F-A77F-D653-5D7974150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868440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F23850-5509-0999-09D4-8BC46FBBD3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B07C459-F395-E414-7DB2-E8F5C7821E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6DCCD0C-56A4-409E-3875-E94ADDF284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BC41B94-86BB-528D-BAA3-80299F8CD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E0BD7-6DFC-4E61-A041-C5485C52A955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1B2178-2551-205F-0D3E-033FFCD55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         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692FD12-E8BC-A321-87F5-C29D1693D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132982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2DBDAA-8AA3-DC54-F07A-EE87D258E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2B75DD9-32AB-DA57-E633-A6FEE2B468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59A4446-20E0-BB70-AE9F-0EC86DF2E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E0BD7-6DFC-4E61-A041-C5485C52A955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641E8E-BB1A-BA63-43D0-EB1D726F26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         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92F7C6-0F4B-990E-7C54-9860A2A68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1922416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A1DC973-F979-E130-F5B8-1899CC1506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6AC953B-DE37-8CA7-BFAE-63C2A9D2F4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A9B913-15AF-1AFF-0835-5C6845A92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E0BD7-6DFC-4E61-A041-C5485C52A955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8D8B27-8EF3-11DB-4E56-84BB1C53F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         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2AC304-528C-3D76-D9B7-E21E86B11F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88159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471016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208745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30625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4846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2555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96609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685454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2/15/2024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485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74C502-DFD0-332C-73C4-16C675A1F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2AE77C-081F-6874-AB6A-45906473E8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268AD1-0A6B-908C-FE3C-FF9ABB400B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E0BD7-6DFC-4E61-A041-C5485C52A955}" type="datetimeFigureOut">
              <a:rPr lang="ko-KR" altLang="en-US" smtClean="0"/>
              <a:t>2024-02-15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C6EB316-D073-A8D2-75FA-83211AC30A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         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1AF742-5448-5567-7831-27DB04DF42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1AC437-A31D-4DEC-AE74-508F5F67168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62620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6.png"/><Relationship Id="rId5" Type="http://schemas.openxmlformats.org/officeDocument/2006/relationships/customXml" Target="../ink/ink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19.xml"/><Relationship Id="rId6" Type="http://schemas.openxmlformats.org/officeDocument/2006/relationships/customXml" Target="../ink/ink5.xml"/><Relationship Id="rId5" Type="http://schemas.openxmlformats.org/officeDocument/2006/relationships/image" Target="../media/image8.png"/><Relationship Id="rId4" Type="http://schemas.openxmlformats.org/officeDocument/2006/relationships/customXml" Target="../ink/ink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6.png"/><Relationship Id="rId4" Type="http://schemas.openxmlformats.org/officeDocument/2006/relationships/customXml" Target="../ink/ink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D9C3297-B755-54EB-928B-8EAD61FDF1C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DDBA93-7FFA-F504-3E28-D32EA2716DD8}"/>
              </a:ext>
            </a:extLst>
          </p:cNvPr>
          <p:cNvSpPr txBox="1"/>
          <p:nvPr/>
        </p:nvSpPr>
        <p:spPr>
          <a:xfrm>
            <a:off x="214421" y="1020726"/>
            <a:ext cx="11763157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0" b="1">
                <a:solidFill>
                  <a:schemeClr val="accent3">
                    <a:lumMod val="25000"/>
                  </a:schemeClr>
                </a:solidFill>
              </a:rPr>
              <a:t>{</a:t>
            </a:r>
            <a:r>
              <a:rPr lang="en-US" altLang="ko-KR" sz="23900" b="1">
                <a:solidFill>
                  <a:schemeClr val="accent3">
                    <a:lumMod val="25000"/>
                  </a:schemeClr>
                </a:solidFill>
              </a:rPr>
              <a:t>             </a:t>
            </a:r>
            <a:r>
              <a:rPr lang="en-US" altLang="ko-KR" sz="20000" b="1">
                <a:solidFill>
                  <a:schemeClr val="accent3">
                    <a:lumMod val="25000"/>
                  </a:schemeClr>
                </a:solidFill>
              </a:rPr>
              <a:t>}</a:t>
            </a:r>
            <a:endParaRPr lang="ko-KR" altLang="en-US" sz="20000" b="1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D28901-9DA5-6A92-F9E9-54C7B4E73FDA}"/>
              </a:ext>
            </a:extLst>
          </p:cNvPr>
          <p:cNvSpPr txBox="1"/>
          <p:nvPr/>
        </p:nvSpPr>
        <p:spPr>
          <a:xfrm>
            <a:off x="1448311" y="2428907"/>
            <a:ext cx="9260602" cy="178510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sz="11000" b="1" spc="-300">
                <a:solidFill>
                  <a:schemeClr val="accent3">
                    <a:lumMod val="25000"/>
                  </a:schemeClr>
                </a:solidFill>
                <a:latin typeface="Pretendard"/>
                <a:ea typeface="맑은 고딕"/>
              </a:rPr>
              <a:t>404 not found</a:t>
            </a:r>
            <a:endParaRPr lang="ko-KR" altLang="en-US" sz="11000" b="1" spc="-300">
              <a:solidFill>
                <a:schemeClr val="accent3">
                  <a:lumMod val="25000"/>
                </a:schemeClr>
              </a:solidFill>
              <a:latin typeface="Pretendard"/>
              <a:ea typeface="맑은 고딕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E99E3D-ACAF-8CB0-42F0-FA1CB570673A}"/>
              </a:ext>
            </a:extLst>
          </p:cNvPr>
          <p:cNvSpPr txBox="1"/>
          <p:nvPr/>
        </p:nvSpPr>
        <p:spPr>
          <a:xfrm>
            <a:off x="353022" y="268594"/>
            <a:ext cx="1059906" cy="27699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200">
                <a:solidFill>
                  <a:schemeClr val="accent3">
                    <a:lumMod val="25000"/>
                  </a:schemeClr>
                </a:solidFill>
                <a:latin typeface="맑은 고딕"/>
                <a:ea typeface="맑은 고딕"/>
              </a:rPr>
              <a:t>2023. 11~12</a:t>
            </a:r>
            <a:endParaRPr lang="ko-KR" altLang="en-US" sz="1200">
              <a:solidFill>
                <a:schemeClr val="accent3">
                  <a:lumMod val="25000"/>
                </a:schemeClr>
              </a:solidFill>
              <a:latin typeface="+mn-ea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A091DB61-8153-B980-9F54-7F7B1E0014C9}"/>
              </a:ext>
            </a:extLst>
          </p:cNvPr>
          <p:cNvCxnSpPr>
            <a:cxnSpLocks/>
          </p:cNvCxnSpPr>
          <p:nvPr/>
        </p:nvCxnSpPr>
        <p:spPr>
          <a:xfrm>
            <a:off x="211873" y="260495"/>
            <a:ext cx="1460810" cy="0"/>
          </a:xfrm>
          <a:prstGeom prst="line">
            <a:avLst/>
          </a:prstGeom>
          <a:ln>
            <a:solidFill>
              <a:schemeClr val="accent3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3BDD9E2-6D65-36A2-0E06-AAE7BB0E3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908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4C28FF6-04AB-6EE1-1DF3-1376F17123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745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763C10F2-5492-9AE0-3D74-2E37B716C81A}"/>
              </a:ext>
            </a:extLst>
          </p:cNvPr>
          <p:cNvSpPr/>
          <p:nvPr/>
        </p:nvSpPr>
        <p:spPr>
          <a:xfrm>
            <a:off x="0" y="0"/>
            <a:ext cx="71374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3523B80-520A-F7F3-0CE1-2155D8FBF0A2}"/>
              </a:ext>
            </a:extLst>
          </p:cNvPr>
          <p:cNvCxnSpPr/>
          <p:nvPr/>
        </p:nvCxnSpPr>
        <p:spPr>
          <a:xfrm>
            <a:off x="616689" y="3521135"/>
            <a:ext cx="455073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D2D47E8-D85D-4A4B-1C0D-12802D99E245}"/>
              </a:ext>
            </a:extLst>
          </p:cNvPr>
          <p:cNvSpPr txBox="1"/>
          <p:nvPr/>
        </p:nvSpPr>
        <p:spPr>
          <a:xfrm>
            <a:off x="876300" y="3521135"/>
            <a:ext cx="18288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</a:rPr>
              <a:t>Part 2</a:t>
            </a:r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2C638A-B2C4-A3B9-41EF-4035CAC86C6F}"/>
              </a:ext>
            </a:extLst>
          </p:cNvPr>
          <p:cNvSpPr txBox="1"/>
          <p:nvPr/>
        </p:nvSpPr>
        <p:spPr>
          <a:xfrm>
            <a:off x="876300" y="4067460"/>
            <a:ext cx="445864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</a:rPr>
              <a:t>설계 및 주요 기능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5F4284-2679-F920-8C34-C74E43B64EDB}"/>
              </a:ext>
            </a:extLst>
          </p:cNvPr>
          <p:cNvSpPr txBox="1"/>
          <p:nvPr/>
        </p:nvSpPr>
        <p:spPr>
          <a:xfrm>
            <a:off x="781050" y="2144208"/>
            <a:ext cx="5292355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000" b="1">
                <a:solidFill>
                  <a:schemeClr val="bg1"/>
                </a:solidFill>
              </a:rPr>
              <a:t>{ zip-</a:t>
            </a:r>
            <a:r>
              <a:rPr lang="en-US" sz="6000" b="1" err="1">
                <a:solidFill>
                  <a:schemeClr val="bg1"/>
                </a:solidFill>
              </a:rPr>
              <a:t>ggumi</a:t>
            </a:r>
            <a:r>
              <a:rPr lang="en-US" sz="6000" b="1">
                <a:solidFill>
                  <a:schemeClr val="bg1"/>
                </a:solidFill>
              </a:rPr>
              <a:t> }</a:t>
            </a:r>
            <a:endParaRPr lang="ko-KR" sz="6000">
              <a:solidFill>
                <a:schemeClr val="bg1"/>
              </a:solidFill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3F4F602C-16AF-92BF-E074-2647171EE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613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A8F64E-649F-A44B-B801-725F1C13590D}"/>
              </a:ext>
            </a:extLst>
          </p:cNvPr>
          <p:cNvSpPr txBox="1"/>
          <p:nvPr/>
        </p:nvSpPr>
        <p:spPr>
          <a:xfrm>
            <a:off x="190500" y="190500"/>
            <a:ext cx="524503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2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4822DC-10E1-E145-EF5C-8269CE180529}"/>
              </a:ext>
            </a:extLst>
          </p:cNvPr>
          <p:cNvSpPr txBox="1"/>
          <p:nvPr/>
        </p:nvSpPr>
        <p:spPr>
          <a:xfrm>
            <a:off x="825500" y="190500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설계 및 주요 기능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E6ECF-F1D4-D6BE-AA27-85495C77911F}"/>
              </a:ext>
            </a:extLst>
          </p:cNvPr>
          <p:cNvSpPr txBox="1"/>
          <p:nvPr/>
        </p:nvSpPr>
        <p:spPr>
          <a:xfrm>
            <a:off x="825500" y="414010"/>
            <a:ext cx="191751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>
                <a:solidFill>
                  <a:schemeClr val="accent3">
                    <a:lumMod val="25000"/>
                  </a:schemeClr>
                </a:solidFill>
              </a:rPr>
              <a:t>화면 설계 </a:t>
            </a:r>
            <a:r>
              <a:rPr lang="en-US" altLang="ko-KR">
                <a:solidFill>
                  <a:schemeClr val="accent3">
                    <a:lumMod val="25000"/>
                  </a:schemeClr>
                </a:solidFill>
              </a:rPr>
              <a:t>(Figma)</a:t>
            </a:r>
            <a:endParaRPr lang="ko-KR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9B993A-B409-543E-5850-CE3C125CB76B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78DAAB2-CE88-2D7F-B615-94FF7D5A4B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2982745"/>
              </p:ext>
            </p:extLst>
          </p:nvPr>
        </p:nvGraphicFramePr>
        <p:xfrm>
          <a:off x="9723646" y="6647583"/>
          <a:ext cx="243391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3912">
                  <a:extLst>
                    <a:ext uri="{9D8B030D-6E8A-4147-A177-3AD203B41FA5}">
                      <a16:colId xmlns:a16="http://schemas.microsoft.com/office/drawing/2014/main" val="1816749260"/>
                    </a:ext>
                  </a:extLst>
                </a:gridCol>
              </a:tblGrid>
              <a:tr h="177362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403340"/>
                  </a:ext>
                </a:extLst>
              </a:tr>
            </a:tbl>
          </a:graphicData>
        </a:graphic>
      </p:graphicFrame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A28D0D0-CF9A-F333-736C-7AA1BB89E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10" name="그림 9" descr="텍스트, 스크린샷, 가구, 소파이(가) 표시된 사진&#10;&#10;자동 생성된 설명">
            <a:extLst>
              <a:ext uri="{FF2B5EF4-FFF2-40B4-BE49-F238E27FC236}">
                <a16:creationId xmlns:a16="http://schemas.microsoft.com/office/drawing/2014/main" id="{C1E2BA47-5E3B-59D4-BB35-0292403B2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18" y="1393199"/>
            <a:ext cx="10109200" cy="47104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4B6E9B-6AD1-F563-2FC7-2D2487794C2C}"/>
              </a:ext>
            </a:extLst>
          </p:cNvPr>
          <p:cNvSpPr txBox="1"/>
          <p:nvPr/>
        </p:nvSpPr>
        <p:spPr>
          <a:xfrm>
            <a:off x="463550" y="1000125"/>
            <a:ext cx="1112805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chemeClr val="accent3">
                    <a:lumMod val="25000"/>
                  </a:schemeClr>
                </a:solidFill>
              </a:rPr>
              <a:t>• 메인 화면 </a:t>
            </a:r>
          </a:p>
        </p:txBody>
      </p:sp>
    </p:spTree>
    <p:extLst>
      <p:ext uri="{BB962C8B-B14F-4D97-AF65-F5344CB8AC3E}">
        <p14:creationId xmlns:p14="http://schemas.microsoft.com/office/powerpoint/2010/main" val="3442029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F301A-9F47-F6B8-8D62-B6A8DAC5BC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80BED-3EEF-A8E3-A83F-9989FD42D0EB}"/>
              </a:ext>
            </a:extLst>
          </p:cNvPr>
          <p:cNvSpPr txBox="1"/>
          <p:nvPr/>
        </p:nvSpPr>
        <p:spPr>
          <a:xfrm>
            <a:off x="190500" y="190500"/>
            <a:ext cx="524503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2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BF38F5-9057-BBAF-DD6F-2F863D80867E}"/>
              </a:ext>
            </a:extLst>
          </p:cNvPr>
          <p:cNvSpPr txBox="1"/>
          <p:nvPr/>
        </p:nvSpPr>
        <p:spPr>
          <a:xfrm>
            <a:off x="825500" y="190500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설계 및 주요 기능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806F44-A2F7-913C-08FF-1DAC283046B9}"/>
              </a:ext>
            </a:extLst>
          </p:cNvPr>
          <p:cNvSpPr txBox="1"/>
          <p:nvPr/>
        </p:nvSpPr>
        <p:spPr>
          <a:xfrm>
            <a:off x="825500" y="414010"/>
            <a:ext cx="191751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>
                <a:solidFill>
                  <a:schemeClr val="accent3">
                    <a:lumMod val="25000"/>
                  </a:schemeClr>
                </a:solidFill>
              </a:rPr>
              <a:t>화면 설계 </a:t>
            </a:r>
            <a:r>
              <a:rPr lang="en-US" altLang="ko-KR">
                <a:solidFill>
                  <a:schemeClr val="accent3">
                    <a:lumMod val="25000"/>
                  </a:schemeClr>
                </a:solidFill>
              </a:rPr>
              <a:t>(Figma)</a:t>
            </a:r>
            <a:endParaRPr lang="ko-KR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56EFBA-168A-6A46-AA59-B4F7B5B77A5A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ACF9201B-F1B8-4C8B-6F25-CFC3F6194DA0}"/>
              </a:ext>
            </a:extLst>
          </p:cNvPr>
          <p:cNvGraphicFramePr>
            <a:graphicFrameLocks noGrp="1"/>
          </p:cNvGraphicFramePr>
          <p:nvPr/>
        </p:nvGraphicFramePr>
        <p:xfrm>
          <a:off x="9723646" y="6647583"/>
          <a:ext cx="243391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3912">
                  <a:extLst>
                    <a:ext uri="{9D8B030D-6E8A-4147-A177-3AD203B41FA5}">
                      <a16:colId xmlns:a16="http://schemas.microsoft.com/office/drawing/2014/main" val="1816749260"/>
                    </a:ext>
                  </a:extLst>
                </a:gridCol>
              </a:tblGrid>
              <a:tr h="177362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403340"/>
                  </a:ext>
                </a:extLst>
              </a:tr>
            </a:tbl>
          </a:graphicData>
        </a:graphic>
      </p:graphicFrame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0E24908-FE83-9AE8-FE0A-EF718DD65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FCFD06-1CB4-C912-56E9-9D9C8828F49D}"/>
              </a:ext>
            </a:extLst>
          </p:cNvPr>
          <p:cNvSpPr txBox="1"/>
          <p:nvPr/>
        </p:nvSpPr>
        <p:spPr>
          <a:xfrm>
            <a:off x="463550" y="1000125"/>
            <a:ext cx="1853392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chemeClr val="accent3">
                    <a:lumMod val="25000"/>
                  </a:schemeClr>
                </a:solidFill>
              </a:rPr>
              <a:t>• 로그인 &amp; 회원가입  </a:t>
            </a:r>
          </a:p>
        </p:txBody>
      </p:sp>
      <p:pic>
        <p:nvPicPr>
          <p:cNvPr id="8" name="그림 7" descr="텍스트, 스크린샷, 도표, 디자인이(가) 표시된 사진&#10;&#10;자동 생성된 설명">
            <a:extLst>
              <a:ext uri="{FF2B5EF4-FFF2-40B4-BE49-F238E27FC236}">
                <a16:creationId xmlns:a16="http://schemas.microsoft.com/office/drawing/2014/main" id="{A5C1F392-F2F8-5FC4-C4B3-70843E54B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565" y="1439333"/>
            <a:ext cx="4309536" cy="5226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 descr="텍스트, 스크린샷, 디스플레이, 번호이(가) 표시된 사진&#10;&#10;자동 생성된 설명">
            <a:extLst>
              <a:ext uri="{FF2B5EF4-FFF2-40B4-BE49-F238E27FC236}">
                <a16:creationId xmlns:a16="http://schemas.microsoft.com/office/drawing/2014/main" id="{D848A274-C5D4-252D-340D-978333D0B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1071" y="1439332"/>
            <a:ext cx="2706160" cy="2393759"/>
          </a:xfrm>
          <a:prstGeom prst="rect">
            <a:avLst/>
          </a:prstGeom>
        </p:spPr>
      </p:pic>
      <p:pic>
        <p:nvPicPr>
          <p:cNvPr id="13" name="그림 12" descr="텍스트, 스크린샷, 직사각형, 평행이(가) 표시된 사진&#10;&#10;자동 생성된 설명">
            <a:extLst>
              <a:ext uri="{FF2B5EF4-FFF2-40B4-BE49-F238E27FC236}">
                <a16:creationId xmlns:a16="http://schemas.microsoft.com/office/drawing/2014/main" id="{76B106DB-5C59-9C37-1206-3B6A98780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260" y="1440535"/>
            <a:ext cx="2468997" cy="2391353"/>
          </a:xfrm>
          <a:prstGeom prst="rect">
            <a:avLst/>
          </a:prstGeom>
        </p:spPr>
      </p:pic>
      <p:pic>
        <p:nvPicPr>
          <p:cNvPr id="14" name="그림 13" descr="텍스트, 스크린샷, 직사각형, 번호이(가) 표시된 사진&#10;&#10;자동 생성된 설명">
            <a:extLst>
              <a:ext uri="{FF2B5EF4-FFF2-40B4-BE49-F238E27FC236}">
                <a16:creationId xmlns:a16="http://schemas.microsoft.com/office/drawing/2014/main" id="{ECA6F4B8-1A26-2AF2-C864-90817B3514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2179" y="3949747"/>
            <a:ext cx="2703945" cy="2668443"/>
          </a:xfrm>
          <a:prstGeom prst="rect">
            <a:avLst/>
          </a:prstGeom>
        </p:spPr>
      </p:pic>
      <p:pic>
        <p:nvPicPr>
          <p:cNvPr id="15" name="그림 14" descr="텍스트, 스크린샷, 직사각형, 평행이(가) 표시된 사진&#10;&#10;자동 생성된 설명">
            <a:extLst>
              <a:ext uri="{FF2B5EF4-FFF2-40B4-BE49-F238E27FC236}">
                <a16:creationId xmlns:a16="http://schemas.microsoft.com/office/drawing/2014/main" id="{C46D7998-44B6-F853-5027-6604E376CD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5981" y="3951576"/>
            <a:ext cx="2444462" cy="244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0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4390A-1889-4B4D-E142-EA7E52F2DA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7FBF24-9642-4517-065F-4F8ABEC6EEDA}"/>
              </a:ext>
            </a:extLst>
          </p:cNvPr>
          <p:cNvSpPr txBox="1"/>
          <p:nvPr/>
        </p:nvSpPr>
        <p:spPr>
          <a:xfrm>
            <a:off x="190500" y="190500"/>
            <a:ext cx="524503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2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46BF71-1CDE-65DA-017C-729E682753F0}"/>
              </a:ext>
            </a:extLst>
          </p:cNvPr>
          <p:cNvSpPr txBox="1"/>
          <p:nvPr/>
        </p:nvSpPr>
        <p:spPr>
          <a:xfrm>
            <a:off x="825500" y="190500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설계 및 주요 기능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5914F7-DE49-AAA7-DD42-0E193AB7AAC3}"/>
              </a:ext>
            </a:extLst>
          </p:cNvPr>
          <p:cNvSpPr txBox="1"/>
          <p:nvPr/>
        </p:nvSpPr>
        <p:spPr>
          <a:xfrm>
            <a:off x="825500" y="414010"/>
            <a:ext cx="191751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>
                <a:solidFill>
                  <a:schemeClr val="accent3">
                    <a:lumMod val="25000"/>
                  </a:schemeClr>
                </a:solidFill>
              </a:rPr>
              <a:t>화면 설계 </a:t>
            </a:r>
            <a:r>
              <a:rPr lang="en-US" altLang="ko-KR">
                <a:solidFill>
                  <a:schemeClr val="accent3">
                    <a:lumMod val="25000"/>
                  </a:schemeClr>
                </a:solidFill>
              </a:rPr>
              <a:t>(Figma)</a:t>
            </a:r>
            <a:endParaRPr lang="ko-KR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ACFB7-A56D-7470-5EF1-49F9907BC98A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C003498F-91E5-00B9-B4DB-19886A4A76C5}"/>
              </a:ext>
            </a:extLst>
          </p:cNvPr>
          <p:cNvGraphicFramePr>
            <a:graphicFrameLocks noGrp="1"/>
          </p:cNvGraphicFramePr>
          <p:nvPr/>
        </p:nvGraphicFramePr>
        <p:xfrm>
          <a:off x="9723646" y="6647583"/>
          <a:ext cx="243391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3912">
                  <a:extLst>
                    <a:ext uri="{9D8B030D-6E8A-4147-A177-3AD203B41FA5}">
                      <a16:colId xmlns:a16="http://schemas.microsoft.com/office/drawing/2014/main" val="1816749260"/>
                    </a:ext>
                  </a:extLst>
                </a:gridCol>
              </a:tblGrid>
              <a:tr h="177362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403340"/>
                  </a:ext>
                </a:extLst>
              </a:tr>
            </a:tbl>
          </a:graphicData>
        </a:graphic>
      </p:graphicFrame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E07ABCA-1B61-8FB4-EB03-65A55A6A6D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D7FFC9-FD7C-9BAD-1864-9890ADBDEE69}"/>
              </a:ext>
            </a:extLst>
          </p:cNvPr>
          <p:cNvSpPr txBox="1"/>
          <p:nvPr/>
        </p:nvSpPr>
        <p:spPr>
          <a:xfrm>
            <a:off x="463550" y="1000125"/>
            <a:ext cx="1314784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chemeClr val="accent3">
                    <a:lumMod val="25000"/>
                  </a:schemeClr>
                </a:solidFill>
              </a:rPr>
              <a:t>• 주문 &amp; 결제  </a:t>
            </a:r>
          </a:p>
        </p:txBody>
      </p:sp>
      <p:pic>
        <p:nvPicPr>
          <p:cNvPr id="10" name="그림 9" descr="텍스트, 스크린샷, 소프트웨어, 지도이(가) 표시된 사진&#10;&#10;자동 생성된 설명">
            <a:extLst>
              <a:ext uri="{FF2B5EF4-FFF2-40B4-BE49-F238E27FC236}">
                <a16:creationId xmlns:a16="http://schemas.microsoft.com/office/drawing/2014/main" id="{987A3DF6-4300-BB48-63A2-2DE119620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688" y="1406669"/>
            <a:ext cx="3382929" cy="233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그림 1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9759DA1-87C2-0C48-8C43-AF19814AA5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7766" y="1406669"/>
            <a:ext cx="3621136" cy="2307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그림 16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E1B420D6-96FD-4B44-2687-6B7D9D07ED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2293" y="1406669"/>
            <a:ext cx="3370505" cy="22666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그림 1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916C022-C596-834B-3594-2677A259BB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413" y="4040909"/>
            <a:ext cx="3418265" cy="2332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그림 18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DD89B2A0-2CA3-F631-8A29-7517C04906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4897" y="4040909"/>
            <a:ext cx="3628449" cy="2331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그림 19" descr="텍스트, 스크린샷, 폰트, 도표이(가) 표시된 사진&#10;&#10;자동 생성된 설명">
            <a:extLst>
              <a:ext uri="{FF2B5EF4-FFF2-40B4-BE49-F238E27FC236}">
                <a16:creationId xmlns:a16="http://schemas.microsoft.com/office/drawing/2014/main" id="{5A8B01D2-79D9-79F9-C3FE-BC08354113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2729" y="4040909"/>
            <a:ext cx="3340421" cy="23013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838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F2F7DA-784A-7266-713D-58A7F0D64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0B18B1-4900-E0AF-D269-78FA0130C44F}"/>
              </a:ext>
            </a:extLst>
          </p:cNvPr>
          <p:cNvSpPr txBox="1"/>
          <p:nvPr/>
        </p:nvSpPr>
        <p:spPr>
          <a:xfrm>
            <a:off x="190500" y="190500"/>
            <a:ext cx="524503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2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2A1FF9-F893-51FF-CF35-2FC28DD76B14}"/>
              </a:ext>
            </a:extLst>
          </p:cNvPr>
          <p:cNvSpPr txBox="1"/>
          <p:nvPr/>
        </p:nvSpPr>
        <p:spPr>
          <a:xfrm>
            <a:off x="825500" y="190500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설계 및 주요 기능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C4C69B-5ADA-01AC-9B8D-6E486380924B}"/>
              </a:ext>
            </a:extLst>
          </p:cNvPr>
          <p:cNvSpPr txBox="1"/>
          <p:nvPr/>
        </p:nvSpPr>
        <p:spPr>
          <a:xfrm>
            <a:off x="825500" y="414010"/>
            <a:ext cx="191751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>
                <a:solidFill>
                  <a:schemeClr val="accent3">
                    <a:lumMod val="25000"/>
                  </a:schemeClr>
                </a:solidFill>
              </a:rPr>
              <a:t>화면 설계 </a:t>
            </a:r>
            <a:r>
              <a:rPr lang="en-US" altLang="ko-KR">
                <a:solidFill>
                  <a:schemeClr val="accent3">
                    <a:lumMod val="25000"/>
                  </a:schemeClr>
                </a:solidFill>
              </a:rPr>
              <a:t>(Figma)</a:t>
            </a:r>
            <a:endParaRPr lang="ko-KR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C53087-3300-BBFD-4395-2266F5E568E7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44DCB68-DA97-86CB-0005-6508514A09F4}"/>
              </a:ext>
            </a:extLst>
          </p:cNvPr>
          <p:cNvGraphicFramePr>
            <a:graphicFrameLocks noGrp="1"/>
          </p:cNvGraphicFramePr>
          <p:nvPr/>
        </p:nvGraphicFramePr>
        <p:xfrm>
          <a:off x="9723646" y="6647583"/>
          <a:ext cx="243391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3912">
                  <a:extLst>
                    <a:ext uri="{9D8B030D-6E8A-4147-A177-3AD203B41FA5}">
                      <a16:colId xmlns:a16="http://schemas.microsoft.com/office/drawing/2014/main" val="1816749260"/>
                    </a:ext>
                  </a:extLst>
                </a:gridCol>
              </a:tblGrid>
              <a:tr h="177362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403340"/>
                  </a:ext>
                </a:extLst>
              </a:tr>
            </a:tbl>
          </a:graphicData>
        </a:graphic>
      </p:graphicFrame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872E761-C570-A9BD-2724-6D9F233B8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C3A906-B534-C52D-8F28-970015C83F18}"/>
              </a:ext>
            </a:extLst>
          </p:cNvPr>
          <p:cNvSpPr txBox="1"/>
          <p:nvPr/>
        </p:nvSpPr>
        <p:spPr>
          <a:xfrm>
            <a:off x="463550" y="1000125"/>
            <a:ext cx="1511952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chemeClr val="accent3">
                    <a:lumMod val="25000"/>
                  </a:schemeClr>
                </a:solidFill>
              </a:rPr>
              <a:t>• 관리자 페이지  </a:t>
            </a:r>
          </a:p>
        </p:txBody>
      </p:sp>
      <p:pic>
        <p:nvPicPr>
          <p:cNvPr id="8" name="그림 7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D80EA89C-16D1-74F6-977A-7878723F7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804" y="1360439"/>
            <a:ext cx="4225061" cy="237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2EED5639-6FDC-3872-34BC-DD963AC79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016" y="1360438"/>
            <a:ext cx="4225061" cy="2374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 descr="텍스트, 스크린샷, 소프트웨어, 컴퓨터 아이콘이(가) 표시된 사진&#10;&#10;자동 생성된 설명">
            <a:extLst>
              <a:ext uri="{FF2B5EF4-FFF2-40B4-BE49-F238E27FC236}">
                <a16:creationId xmlns:a16="http://schemas.microsoft.com/office/drawing/2014/main" id="{86266BCE-0019-521C-13DD-9F019FF94E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738" y="3963122"/>
            <a:ext cx="4219192" cy="2372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 descr="텍스트, 스크린샷, 소프트웨어, 번호이(가) 표시된 사진&#10;&#10;자동 생성된 설명">
            <a:extLst>
              <a:ext uri="{FF2B5EF4-FFF2-40B4-BE49-F238E27FC236}">
                <a16:creationId xmlns:a16="http://schemas.microsoft.com/office/drawing/2014/main" id="{84E2606A-AD3E-EDEB-7C84-15DBBC79C7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4081" y="3912898"/>
            <a:ext cx="4230929" cy="23649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9190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782A8-06D7-2C07-B35F-F3C31747D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4CB4AD7-9165-6571-A860-B1E68649800A}"/>
              </a:ext>
            </a:extLst>
          </p:cNvPr>
          <p:cNvSpPr txBox="1"/>
          <p:nvPr/>
        </p:nvSpPr>
        <p:spPr>
          <a:xfrm>
            <a:off x="190500" y="190500"/>
            <a:ext cx="524503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2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A0D27F-3858-4F4D-0753-7E79DDC53AAD}"/>
              </a:ext>
            </a:extLst>
          </p:cNvPr>
          <p:cNvSpPr txBox="1"/>
          <p:nvPr/>
        </p:nvSpPr>
        <p:spPr>
          <a:xfrm>
            <a:off x="825500" y="190500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설계 및 주요 기능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F62122-2FA2-921A-87DC-5E3EF821E379}"/>
              </a:ext>
            </a:extLst>
          </p:cNvPr>
          <p:cNvSpPr txBox="1"/>
          <p:nvPr/>
        </p:nvSpPr>
        <p:spPr>
          <a:xfrm>
            <a:off x="825500" y="414010"/>
            <a:ext cx="1374094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ERD  - 전체 </a:t>
            </a:r>
            <a:endParaRPr lang="ko-K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FC7848-15DE-DB1C-CE72-23193264791C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E023EE9-C9AD-B07B-8E5E-9A6E1A47EE19}"/>
              </a:ext>
            </a:extLst>
          </p:cNvPr>
          <p:cNvGraphicFramePr>
            <a:graphicFrameLocks noGrp="1"/>
          </p:cNvGraphicFramePr>
          <p:nvPr/>
        </p:nvGraphicFramePr>
        <p:xfrm>
          <a:off x="9723646" y="6647583"/>
          <a:ext cx="243391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3912">
                  <a:extLst>
                    <a:ext uri="{9D8B030D-6E8A-4147-A177-3AD203B41FA5}">
                      <a16:colId xmlns:a16="http://schemas.microsoft.com/office/drawing/2014/main" val="1816749260"/>
                    </a:ext>
                  </a:extLst>
                </a:gridCol>
              </a:tblGrid>
              <a:tr h="177362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403340"/>
                  </a:ext>
                </a:extLst>
              </a:tr>
            </a:tbl>
          </a:graphicData>
        </a:graphic>
      </p:graphicFrame>
      <p:pic>
        <p:nvPicPr>
          <p:cNvPr id="8" name="그림 7" descr="텍스트, 스크린샷, 도표이(가) 표시된 사진&#10;&#10;자동 생성된 설명">
            <a:extLst>
              <a:ext uri="{FF2B5EF4-FFF2-40B4-BE49-F238E27FC236}">
                <a16:creationId xmlns:a16="http://schemas.microsoft.com/office/drawing/2014/main" id="{E020E962-CAEE-018D-1D5A-CCC4AE6813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193" t="-214" b="100"/>
          <a:stretch/>
        </p:blipFill>
        <p:spPr>
          <a:xfrm>
            <a:off x="1778000" y="853107"/>
            <a:ext cx="8987723" cy="5779108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F10A2A6-D8C8-6F7A-BBE1-7745778ED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9972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CB9C630-8844-089C-F431-BA8BEE5875B1}"/>
              </a:ext>
            </a:extLst>
          </p:cNvPr>
          <p:cNvSpPr txBox="1"/>
          <p:nvPr/>
        </p:nvSpPr>
        <p:spPr>
          <a:xfrm>
            <a:off x="190500" y="190500"/>
            <a:ext cx="524503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2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812E9B-F01E-3103-A328-BBEEE8C864FD}"/>
              </a:ext>
            </a:extLst>
          </p:cNvPr>
          <p:cNvSpPr txBox="1"/>
          <p:nvPr/>
        </p:nvSpPr>
        <p:spPr>
          <a:xfrm>
            <a:off x="825500" y="190500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설계 및 주요 기능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236520-E33F-BCEC-688D-D28B97F28812}"/>
              </a:ext>
            </a:extLst>
          </p:cNvPr>
          <p:cNvSpPr txBox="1"/>
          <p:nvPr/>
        </p:nvSpPr>
        <p:spPr>
          <a:xfrm>
            <a:off x="825500" y="414010"/>
            <a:ext cx="3219151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주요 코드 - 공통 기능 구현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6ADFA9-BD8F-E31C-4BEB-D4BCC3E2FAAE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pic>
        <p:nvPicPr>
          <p:cNvPr id="2" name="그림 1" descr="텍스트, 스크린샷, 폰트, 디자인이(가) 표시된 사진&#10;&#10;자동 생성된 설명">
            <a:extLst>
              <a:ext uri="{FF2B5EF4-FFF2-40B4-BE49-F238E27FC236}">
                <a16:creationId xmlns:a16="http://schemas.microsoft.com/office/drawing/2014/main" id="{5D9B0960-CEEB-411A-5640-1786AE4F2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978" y="2663427"/>
            <a:ext cx="2028825" cy="1533525"/>
          </a:xfrm>
          <a:prstGeom prst="rect">
            <a:avLst/>
          </a:prstGeom>
        </p:spPr>
      </p:pic>
      <p:pic>
        <p:nvPicPr>
          <p:cNvPr id="6" name="그림 5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312C6916-64A6-F5C5-895E-12830E9A9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0536" y="1095571"/>
            <a:ext cx="5804466" cy="5436243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EE3FE832-D530-511F-B4C9-F0D849815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16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D6A4F8-082C-235E-E5A8-5CEB2153F85C}"/>
              </a:ext>
            </a:extLst>
          </p:cNvPr>
          <p:cNvSpPr txBox="1"/>
          <p:nvPr/>
        </p:nvSpPr>
        <p:spPr>
          <a:xfrm>
            <a:off x="986852" y="4347147"/>
            <a:ext cx="191124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패키지 구조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12D264B-3DEA-EC38-536D-E3C31B72AFAF}"/>
              </a:ext>
            </a:extLst>
          </p:cNvPr>
          <p:cNvSpPr txBox="1"/>
          <p:nvPr/>
        </p:nvSpPr>
        <p:spPr>
          <a:xfrm>
            <a:off x="9000344" y="2885607"/>
            <a:ext cx="307298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1.로그인을 한지 검사</a:t>
            </a:r>
          </a:p>
          <a:p>
            <a:r>
              <a:rPr lang="ko-KR" altLang="en-US"/>
              <a:t>2.유저의 정보를 얻어온다.</a:t>
            </a:r>
          </a:p>
          <a:p>
            <a:r>
              <a:rPr lang="ko-KR" altLang="en-US"/>
              <a:t>3.필요한 정보를 문자열로 반환</a:t>
            </a:r>
          </a:p>
          <a:p>
            <a:endParaRPr lang="ko-KR" altLang="en-US"/>
          </a:p>
          <a:p>
            <a:r>
              <a:rPr lang="ko-KR" altLang="en-US"/>
              <a:t>아이디, 이메일, 주소, 번호, 등급,</a:t>
            </a:r>
          </a:p>
          <a:p>
            <a:r>
              <a:rPr lang="ko-KR" altLang="en-US"/>
              <a:t>마일리지 등 </a:t>
            </a:r>
          </a:p>
        </p:txBody>
      </p:sp>
    </p:spTree>
    <p:extLst>
      <p:ext uri="{BB962C8B-B14F-4D97-AF65-F5344CB8AC3E}">
        <p14:creationId xmlns:p14="http://schemas.microsoft.com/office/powerpoint/2010/main" val="3454341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BB14D3-E917-C2DD-71FE-A1D3ED758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EE10566-EFB2-81EF-59AC-974162D40ED6}"/>
              </a:ext>
            </a:extLst>
          </p:cNvPr>
          <p:cNvSpPr txBox="1"/>
          <p:nvPr/>
        </p:nvSpPr>
        <p:spPr>
          <a:xfrm>
            <a:off x="190500" y="190500"/>
            <a:ext cx="524503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2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70CB5D-2B45-5035-824B-97BE65034F7C}"/>
              </a:ext>
            </a:extLst>
          </p:cNvPr>
          <p:cNvSpPr txBox="1"/>
          <p:nvPr/>
        </p:nvSpPr>
        <p:spPr>
          <a:xfrm>
            <a:off x="825500" y="190500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설계 및 주요 기능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62720E-4A61-E4B9-E155-936B917BFB5E}"/>
              </a:ext>
            </a:extLst>
          </p:cNvPr>
          <p:cNvSpPr txBox="1"/>
          <p:nvPr/>
        </p:nvSpPr>
        <p:spPr>
          <a:xfrm>
            <a:off x="825500" y="414010"/>
            <a:ext cx="3219151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주요 코드 - 공통 기능 구현2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B59588-66F6-7302-1BFB-3CBE5253C164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8CAC4D45-9946-F0D0-F253-EAB1F3684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17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DE8223C-B9F9-FF47-2B05-7390A4BFB941}"/>
              </a:ext>
            </a:extLst>
          </p:cNvPr>
          <p:cNvSpPr txBox="1"/>
          <p:nvPr/>
        </p:nvSpPr>
        <p:spPr>
          <a:xfrm>
            <a:off x="7691267" y="2807453"/>
            <a:ext cx="307298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각각 메소드 마다 바로 </a:t>
            </a:r>
            <a:r>
              <a:rPr lang="ko-KR" altLang="en-US" err="1"/>
              <a:t>Mapper로</a:t>
            </a:r>
            <a:r>
              <a:rPr lang="ko-KR" altLang="en-US"/>
              <a:t> 연결하여 쿼리 후 return</a:t>
            </a:r>
          </a:p>
        </p:txBody>
      </p:sp>
      <p:pic>
        <p:nvPicPr>
          <p:cNvPr id="10" name="그림 9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4D816D82-1DC3-D6D5-22CF-EC2778690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" y="957384"/>
            <a:ext cx="6709185" cy="590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085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E842C1-ECBB-F93B-A7C3-0DEB744BA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53D1B3-81A4-A102-80A1-9FB667265307}"/>
              </a:ext>
            </a:extLst>
          </p:cNvPr>
          <p:cNvSpPr txBox="1"/>
          <p:nvPr/>
        </p:nvSpPr>
        <p:spPr>
          <a:xfrm>
            <a:off x="190500" y="190500"/>
            <a:ext cx="524503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2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415CE7-6FBE-77BA-2CA1-62A656BBEE41}"/>
              </a:ext>
            </a:extLst>
          </p:cNvPr>
          <p:cNvSpPr txBox="1"/>
          <p:nvPr/>
        </p:nvSpPr>
        <p:spPr>
          <a:xfrm>
            <a:off x="825500" y="190500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설계 및 주요 기능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05CD1A-047E-B10C-8DE3-EC8BC572B8D3}"/>
              </a:ext>
            </a:extLst>
          </p:cNvPr>
          <p:cNvSpPr txBox="1"/>
          <p:nvPr/>
        </p:nvSpPr>
        <p:spPr>
          <a:xfrm>
            <a:off x="825500" y="414010"/>
            <a:ext cx="3111749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주요 코드 - 이메일 Sender   </a:t>
            </a:r>
            <a:endParaRPr lang="ko-KR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F09012-5270-47C3-CBEB-03520D4941B6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pic>
        <p:nvPicPr>
          <p:cNvPr id="2" name="그림 1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8121D9EC-6F13-604B-B587-A6430E022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62" y="814748"/>
            <a:ext cx="6494482" cy="6014857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24B56C4-13B0-FC9D-63E0-5F76FA3D2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7AE0EF-9CD4-B662-B4AF-639CD1A5CF52}"/>
              </a:ext>
            </a:extLst>
          </p:cNvPr>
          <p:cNvSpPr txBox="1"/>
          <p:nvPr/>
        </p:nvSpPr>
        <p:spPr>
          <a:xfrm>
            <a:off x="7164049" y="2966802"/>
            <a:ext cx="3772524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사이트 운영용 네이버 계정을 사용하여 ID, 인증 코드를 전달하면 이메일 전송하는 클래스 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F6DC761-5392-91E0-341E-226FEBB81840}"/>
              </a:ext>
            </a:extLst>
          </p:cNvPr>
          <p:cNvSpPr/>
          <p:nvPr/>
        </p:nvSpPr>
        <p:spPr>
          <a:xfrm>
            <a:off x="4701135" y="2315200"/>
            <a:ext cx="914400" cy="11492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6193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0270B-1D09-7315-F4FE-14233260B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014F93C-846A-51D7-54F6-D43255FF5F5B}"/>
              </a:ext>
            </a:extLst>
          </p:cNvPr>
          <p:cNvSpPr txBox="1"/>
          <p:nvPr/>
        </p:nvSpPr>
        <p:spPr>
          <a:xfrm>
            <a:off x="190500" y="190500"/>
            <a:ext cx="524503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2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BDD725-87A0-D2A9-3119-2C34DE263568}"/>
              </a:ext>
            </a:extLst>
          </p:cNvPr>
          <p:cNvSpPr txBox="1"/>
          <p:nvPr/>
        </p:nvSpPr>
        <p:spPr>
          <a:xfrm>
            <a:off x="825500" y="190500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설계 및 주요 기능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E9DF20-2219-9216-6E18-A2AFF9F39C65}"/>
              </a:ext>
            </a:extLst>
          </p:cNvPr>
          <p:cNvSpPr txBox="1"/>
          <p:nvPr/>
        </p:nvSpPr>
        <p:spPr>
          <a:xfrm>
            <a:off x="825500" y="414010"/>
            <a:ext cx="2271776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주요 코드 - </a:t>
            </a:r>
            <a:r>
              <a:rPr lang="ko-KR" altLang="en-US" sz="2200" b="1" spc="-150" err="1">
                <a:solidFill>
                  <a:schemeClr val="accent3">
                    <a:lumMod val="25000"/>
                  </a:schemeClr>
                </a:solidFill>
              </a:rPr>
              <a:t>정규식</a:t>
            </a:r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798580-F190-B584-712A-42861620CFF2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D39FF63-836C-72DC-43D2-7D094DB2A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E2306F-281E-420E-339C-1B04A6AFC4C9}"/>
              </a:ext>
            </a:extLst>
          </p:cNvPr>
          <p:cNvSpPr txBox="1"/>
          <p:nvPr/>
        </p:nvSpPr>
        <p:spPr>
          <a:xfrm>
            <a:off x="7164049" y="2966802"/>
            <a:ext cx="377252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약 200 줄의 올바른 회원가입을 </a:t>
            </a:r>
            <a:endParaRPr lang="ko-KR"/>
          </a:p>
          <a:p>
            <a:r>
              <a:rPr lang="ko-KR" altLang="en-US"/>
              <a:t>검증하는 </a:t>
            </a:r>
            <a:r>
              <a:rPr lang="ko-KR" altLang="en-US" err="1"/>
              <a:t>정규식</a:t>
            </a:r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6AFAD6F-2741-A87E-BB9E-4B9FC29935E9}"/>
              </a:ext>
            </a:extLst>
          </p:cNvPr>
          <p:cNvSpPr/>
          <p:nvPr/>
        </p:nvSpPr>
        <p:spPr>
          <a:xfrm>
            <a:off x="4701135" y="2315200"/>
            <a:ext cx="914400" cy="114926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B05692D5-F639-1609-9889-F4AC1F35D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54" y="840154"/>
            <a:ext cx="6614421" cy="601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4653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6BE2C80-6B5D-48DD-EFB7-583E2A6DCFD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FD14A971-13C3-8120-3A6E-FB050B098206}"/>
              </a:ext>
            </a:extLst>
          </p:cNvPr>
          <p:cNvCxnSpPr>
            <a:cxnSpLocks/>
          </p:cNvCxnSpPr>
          <p:nvPr/>
        </p:nvCxnSpPr>
        <p:spPr>
          <a:xfrm>
            <a:off x="616689" y="1531089"/>
            <a:ext cx="547931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FDA62DF-3709-97EE-E250-87C8617CE5C2}"/>
              </a:ext>
            </a:extLst>
          </p:cNvPr>
          <p:cNvSpPr txBox="1"/>
          <p:nvPr/>
        </p:nvSpPr>
        <p:spPr>
          <a:xfrm>
            <a:off x="616689" y="946314"/>
            <a:ext cx="9073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>
                <a:solidFill>
                  <a:schemeClr val="accent3">
                    <a:lumMod val="25000"/>
                  </a:schemeClr>
                </a:solidFill>
              </a:rPr>
              <a:t>목차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2662D8-6D6F-0828-B1CB-B807F23A0676}"/>
              </a:ext>
            </a:extLst>
          </p:cNvPr>
          <p:cNvSpPr txBox="1"/>
          <p:nvPr/>
        </p:nvSpPr>
        <p:spPr>
          <a:xfrm>
            <a:off x="1605876" y="1161757"/>
            <a:ext cx="1545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table of contents</a:t>
            </a:r>
            <a:endParaRPr lang="ko-KR" altLang="en-US" sz="1400"/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54749C9-6BEA-D205-3193-C857800B86EA}"/>
              </a:ext>
            </a:extLst>
          </p:cNvPr>
          <p:cNvCxnSpPr/>
          <p:nvPr/>
        </p:nvCxnSpPr>
        <p:spPr>
          <a:xfrm>
            <a:off x="1491576" y="1531089"/>
            <a:ext cx="0" cy="53269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8333D984-F9DB-DCC9-B9B9-87BC129987EB}"/>
              </a:ext>
            </a:extLst>
          </p:cNvPr>
          <p:cNvGrpSpPr/>
          <p:nvPr/>
        </p:nvGrpSpPr>
        <p:grpSpPr>
          <a:xfrm>
            <a:off x="1070344" y="2146300"/>
            <a:ext cx="2171355" cy="369332"/>
            <a:chOff x="1070344" y="2146300"/>
            <a:chExt cx="2171355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AF4C9E-3913-F9CA-550F-B4FBC54A35F1}"/>
                </a:ext>
              </a:extLst>
            </p:cNvPr>
            <p:cNvSpPr txBox="1"/>
            <p:nvPr/>
          </p:nvSpPr>
          <p:spPr>
            <a:xfrm>
              <a:off x="1070344" y="2146300"/>
              <a:ext cx="2936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>
                  <a:solidFill>
                    <a:schemeClr val="accent3">
                      <a:lumMod val="25000"/>
                    </a:schemeClr>
                  </a:solidFill>
                </a:rPr>
                <a:t>1</a:t>
              </a:r>
              <a:endParaRPr lang="ko-KR" altLang="en-US" b="1">
                <a:solidFill>
                  <a:schemeClr val="accent3">
                    <a:lumMod val="25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4E600A9-655F-FC8A-F9AC-708BF7EA4E45}"/>
                </a:ext>
              </a:extLst>
            </p:cNvPr>
            <p:cNvSpPr txBox="1"/>
            <p:nvPr/>
          </p:nvSpPr>
          <p:spPr>
            <a:xfrm>
              <a:off x="1619139" y="2146300"/>
              <a:ext cx="1622560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b="1">
                  <a:solidFill>
                    <a:schemeClr val="accent3">
                      <a:lumMod val="25000"/>
                    </a:schemeClr>
                  </a:solidFill>
                  <a:ea typeface="맑은 고딕"/>
                  <a:cs typeface="Calibri"/>
                </a:rPr>
                <a:t>프로젝트 소개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B6BA802-343D-F0D0-EBDB-F510B7C4199F}"/>
              </a:ext>
            </a:extLst>
          </p:cNvPr>
          <p:cNvGrpSpPr/>
          <p:nvPr/>
        </p:nvGrpSpPr>
        <p:grpSpPr>
          <a:xfrm>
            <a:off x="1070344" y="4573410"/>
            <a:ext cx="2455086" cy="369332"/>
            <a:chOff x="1070344" y="2146300"/>
            <a:chExt cx="2455086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E153BB-4AAB-297B-C317-EBA641AA9E32}"/>
                </a:ext>
              </a:extLst>
            </p:cNvPr>
            <p:cNvSpPr txBox="1"/>
            <p:nvPr/>
          </p:nvSpPr>
          <p:spPr>
            <a:xfrm>
              <a:off x="1070344" y="2146300"/>
              <a:ext cx="3257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>
                  <a:solidFill>
                    <a:schemeClr val="accent3">
                      <a:lumMod val="25000"/>
                    </a:schemeClr>
                  </a:solidFill>
                </a:rPr>
                <a:t>2</a:t>
              </a:r>
              <a:endParaRPr lang="ko-KR" altLang="en-US" b="1">
                <a:solidFill>
                  <a:schemeClr val="accent3">
                    <a:lumMod val="25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E4598C3-EB22-BC44-BED1-854BF0C181A1}"/>
                </a:ext>
              </a:extLst>
            </p:cNvPr>
            <p:cNvSpPr txBox="1"/>
            <p:nvPr/>
          </p:nvSpPr>
          <p:spPr>
            <a:xfrm>
              <a:off x="1619139" y="2146300"/>
              <a:ext cx="1906291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b="1">
                  <a:solidFill>
                    <a:schemeClr val="accent3">
                      <a:lumMod val="25000"/>
                    </a:schemeClr>
                  </a:solidFill>
                  <a:ea typeface="맑은 고딕"/>
                  <a:cs typeface="+mn-lt"/>
                </a:rPr>
                <a:t>설계 및 주요기능</a:t>
              </a:r>
              <a:endParaRPr lang="ko-KR" altLang="en-US" b="1">
                <a:solidFill>
                  <a:schemeClr val="accent3">
                    <a:lumMod val="25000"/>
                  </a:schemeClr>
                </a:solidFill>
                <a:ea typeface="맑은 고딕"/>
                <a:cs typeface="Calibri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C1EA5F61-9B83-2F36-B5C7-EDEF3658483B}"/>
              </a:ext>
            </a:extLst>
          </p:cNvPr>
          <p:cNvGrpSpPr/>
          <p:nvPr/>
        </p:nvGrpSpPr>
        <p:grpSpPr>
          <a:xfrm>
            <a:off x="1070344" y="6010097"/>
            <a:ext cx="2455086" cy="369332"/>
            <a:chOff x="1070344" y="2146300"/>
            <a:chExt cx="2455086" cy="369332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67AFA11-509D-0C6D-A530-3EA0764C75AA}"/>
                </a:ext>
              </a:extLst>
            </p:cNvPr>
            <p:cNvSpPr txBox="1"/>
            <p:nvPr/>
          </p:nvSpPr>
          <p:spPr>
            <a:xfrm>
              <a:off x="1070344" y="2146300"/>
              <a:ext cx="3321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>
                  <a:solidFill>
                    <a:schemeClr val="accent3">
                      <a:lumMod val="25000"/>
                    </a:schemeClr>
                  </a:solidFill>
                </a:rPr>
                <a:t>3</a:t>
              </a:r>
              <a:endParaRPr lang="ko-KR" altLang="en-US" b="1">
                <a:solidFill>
                  <a:schemeClr val="accent3">
                    <a:lumMod val="25000"/>
                  </a:schemeClr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6426384-9EA7-2DE8-A947-0CB59792F813}"/>
                </a:ext>
              </a:extLst>
            </p:cNvPr>
            <p:cNvSpPr txBox="1"/>
            <p:nvPr/>
          </p:nvSpPr>
          <p:spPr>
            <a:xfrm>
              <a:off x="1619139" y="2146300"/>
              <a:ext cx="1906291" cy="369332"/>
            </a:xfrm>
            <a:prstGeom prst="rect">
              <a:avLst/>
            </a:prstGeom>
            <a:noFill/>
          </p:spPr>
          <p:txBody>
            <a:bodyPr wrap="none" lIns="91440" tIns="45720" rIns="91440" bIns="45720" rtlCol="0" anchor="t">
              <a:spAutoFit/>
            </a:bodyPr>
            <a:lstStyle/>
            <a:p>
              <a:r>
                <a:rPr lang="ko-KR" altLang="en-US" b="1">
                  <a:solidFill>
                    <a:schemeClr val="accent3">
                      <a:lumMod val="25000"/>
                    </a:schemeClr>
                  </a:solidFill>
                  <a:ea typeface="맑은 고딕"/>
                  <a:cs typeface="Calibri"/>
                </a:rPr>
                <a:t>개선점 및 </a:t>
              </a:r>
              <a:r>
                <a:rPr lang="ko-KR" altLang="en-US" b="1" err="1">
                  <a:solidFill>
                    <a:schemeClr val="accent3">
                      <a:lumMod val="25000"/>
                    </a:schemeClr>
                  </a:solidFill>
                  <a:ea typeface="맑은 고딕"/>
                  <a:cs typeface="Calibri"/>
                </a:rPr>
                <a:t>느낀점</a:t>
              </a:r>
              <a:endParaRPr lang="ko-KR" altLang="en-US" b="1">
                <a:solidFill>
                  <a:schemeClr val="accent3">
                    <a:lumMod val="25000"/>
                  </a:schemeClr>
                </a:solidFill>
                <a:ea typeface="맑은 고딕"/>
                <a:cs typeface="Calibri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D9F9A42-FDBA-D812-D5C6-E484E3BD23C3}"/>
              </a:ext>
            </a:extLst>
          </p:cNvPr>
          <p:cNvSpPr txBox="1"/>
          <p:nvPr/>
        </p:nvSpPr>
        <p:spPr>
          <a:xfrm>
            <a:off x="1737847" y="2612426"/>
            <a:ext cx="1579278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ea typeface="맑은 고딕"/>
                <a:cs typeface="Calibri"/>
              </a:rPr>
              <a:t>1-1 프로젝트 소개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F24BA6-DAAD-839D-7EDF-948597713124}"/>
              </a:ext>
            </a:extLst>
          </p:cNvPr>
          <p:cNvSpPr txBox="1"/>
          <p:nvPr/>
        </p:nvSpPr>
        <p:spPr>
          <a:xfrm>
            <a:off x="1737847" y="2908366"/>
            <a:ext cx="1220206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ea typeface="맑은 고딕"/>
                <a:cs typeface="Calibri"/>
              </a:rPr>
              <a:t>1-2 팀원 소개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88D31B3-0ACB-2D37-BDAA-901581259213}"/>
              </a:ext>
            </a:extLst>
          </p:cNvPr>
          <p:cNvSpPr txBox="1"/>
          <p:nvPr/>
        </p:nvSpPr>
        <p:spPr>
          <a:xfrm>
            <a:off x="1737847" y="3204305"/>
            <a:ext cx="179889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ea typeface="맑은 고딕"/>
                <a:cs typeface="Calibri"/>
              </a:rPr>
              <a:t>1-3 시장현황 및 기획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7ACF880-3C47-98D6-43B9-C91A437AF15E}"/>
              </a:ext>
            </a:extLst>
          </p:cNvPr>
          <p:cNvSpPr txBox="1"/>
          <p:nvPr/>
        </p:nvSpPr>
        <p:spPr>
          <a:xfrm>
            <a:off x="1737847" y="3500245"/>
            <a:ext cx="179889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ea typeface="맑은 고딕"/>
                <a:cs typeface="Calibri"/>
              </a:rPr>
              <a:t>1-4 유사 사이트 분석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7AA7515-3B39-3A15-20DF-EB2C251DB72F}"/>
              </a:ext>
            </a:extLst>
          </p:cNvPr>
          <p:cNvSpPr txBox="1"/>
          <p:nvPr/>
        </p:nvSpPr>
        <p:spPr>
          <a:xfrm>
            <a:off x="1737847" y="3796184"/>
            <a:ext cx="1260281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ea typeface="맑은 고딕"/>
                <a:cs typeface="Calibri"/>
              </a:rPr>
              <a:t>1-5 개발 환경 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769DEE-2C04-869E-83A9-493EE89ACD10}"/>
              </a:ext>
            </a:extLst>
          </p:cNvPr>
          <p:cNvSpPr txBox="1"/>
          <p:nvPr/>
        </p:nvSpPr>
        <p:spPr>
          <a:xfrm>
            <a:off x="1737847" y="4092124"/>
            <a:ext cx="1260281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ea typeface="맑은 고딕"/>
                <a:cs typeface="Calibri"/>
              </a:rPr>
              <a:t>1-6 개발 일정 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CC6F6DA-1F5D-8553-A59B-D6CCA0A865A3}"/>
              </a:ext>
            </a:extLst>
          </p:cNvPr>
          <p:cNvSpPr txBox="1"/>
          <p:nvPr/>
        </p:nvSpPr>
        <p:spPr>
          <a:xfrm>
            <a:off x="1760938" y="4969757"/>
            <a:ext cx="1766830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ea typeface="맑은 고딕"/>
                <a:cs typeface="Calibri"/>
              </a:rPr>
              <a:t>2-1 화면 설계(</a:t>
            </a:r>
            <a:r>
              <a:rPr lang="ko-KR" altLang="en-US" sz="1400" err="1">
                <a:solidFill>
                  <a:schemeClr val="bg1">
                    <a:lumMod val="50000"/>
                  </a:schemeClr>
                </a:solidFill>
                <a:ea typeface="맑은 고딕"/>
                <a:cs typeface="Calibri"/>
              </a:rPr>
              <a:t>Figma</a:t>
            </a:r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ea typeface="맑은 고딕"/>
                <a:cs typeface="Calibri"/>
              </a:rPr>
              <a:t>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EE14CEA-070A-9BDC-F645-83E8155281F9}"/>
              </a:ext>
            </a:extLst>
          </p:cNvPr>
          <p:cNvSpPr txBox="1"/>
          <p:nvPr/>
        </p:nvSpPr>
        <p:spPr>
          <a:xfrm>
            <a:off x="1760938" y="5265697"/>
            <a:ext cx="798617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ea typeface="맑은 고딕"/>
                <a:cs typeface="Calibri"/>
              </a:rPr>
              <a:t>2-2 </a:t>
            </a:r>
            <a:r>
              <a:rPr lang="ko-KR" sz="1400">
                <a:solidFill>
                  <a:schemeClr val="bg1">
                    <a:lumMod val="50000"/>
                  </a:schemeClr>
                </a:solidFill>
                <a:ea typeface="+mn-lt"/>
                <a:cs typeface="+mn-lt"/>
              </a:rPr>
              <a:t>ERD</a:t>
            </a:r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ea typeface="맑은 고딕"/>
                <a:cs typeface="Calibri"/>
              </a:rPr>
              <a:t> 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8D17B1-5040-C67C-9C91-68A826B23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2</a:t>
            </a:fld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31574E-CC3B-2D82-3887-9260CDC6489A}"/>
              </a:ext>
            </a:extLst>
          </p:cNvPr>
          <p:cNvSpPr txBox="1"/>
          <p:nvPr/>
        </p:nvSpPr>
        <p:spPr>
          <a:xfrm>
            <a:off x="1760938" y="5588969"/>
            <a:ext cx="1688283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chemeClr val="bg1">
                    <a:lumMod val="50000"/>
                  </a:schemeClr>
                </a:solidFill>
                <a:ea typeface="맑은 고딕"/>
                <a:cs typeface="Calibri"/>
              </a:rPr>
              <a:t>2-3 주요기능(코드) </a:t>
            </a:r>
          </a:p>
        </p:txBody>
      </p:sp>
    </p:spTree>
    <p:extLst>
      <p:ext uri="{BB962C8B-B14F-4D97-AF65-F5344CB8AC3E}">
        <p14:creationId xmlns:p14="http://schemas.microsoft.com/office/powerpoint/2010/main" val="42665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4DEDD-0B8C-B143-2567-2849577A40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B8478C7-A32A-4FF6-A3F1-9B2A4C636FC9}"/>
              </a:ext>
            </a:extLst>
          </p:cNvPr>
          <p:cNvSpPr txBox="1"/>
          <p:nvPr/>
        </p:nvSpPr>
        <p:spPr>
          <a:xfrm>
            <a:off x="190500" y="190500"/>
            <a:ext cx="524503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2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85BDF3-2257-A5BE-85EA-AECD5A12198C}"/>
              </a:ext>
            </a:extLst>
          </p:cNvPr>
          <p:cNvSpPr txBox="1"/>
          <p:nvPr/>
        </p:nvSpPr>
        <p:spPr>
          <a:xfrm>
            <a:off x="825500" y="190500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설계 및 주요 기능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3D7FDB-D288-DF1B-4EDF-F2C4C5046A26}"/>
              </a:ext>
            </a:extLst>
          </p:cNvPr>
          <p:cNvSpPr txBox="1"/>
          <p:nvPr/>
        </p:nvSpPr>
        <p:spPr>
          <a:xfrm>
            <a:off x="825500" y="414010"/>
            <a:ext cx="3547766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주요 코드 - 사용자 정의 기능    </a:t>
            </a:r>
            <a:endParaRPr lang="ko-KR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196C5B-8E91-E589-0F37-D0C44F025E81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pic>
        <p:nvPicPr>
          <p:cNvPr id="4" name="그림 3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DE96C3FA-E5BC-82C7-26D3-2BEC36F922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706" y="1482412"/>
            <a:ext cx="6684379" cy="3655499"/>
          </a:xfrm>
          <a:prstGeom prst="rect">
            <a:avLst/>
          </a:prstGeom>
        </p:spPr>
      </p:pic>
      <p:pic>
        <p:nvPicPr>
          <p:cNvPr id="6" name="그림 5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F09D0433-7476-4DCD-5905-73C79B285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474" y="1480524"/>
            <a:ext cx="5514060" cy="4722470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E245395-18EE-3DB9-5F48-B48E5893B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dirty="0" smtClean="0"/>
              <a:t>20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047E12-5596-31DA-7748-7C87C5571FAB}"/>
              </a:ext>
            </a:extLst>
          </p:cNvPr>
          <p:cNvSpPr txBox="1"/>
          <p:nvPr/>
        </p:nvSpPr>
        <p:spPr>
          <a:xfrm>
            <a:off x="5595847" y="5223656"/>
            <a:ext cx="2604540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사이드 메뉴 바를</a:t>
            </a:r>
          </a:p>
          <a:p>
            <a:r>
              <a:rPr lang="ko-KR" altLang="en-US"/>
              <a:t>드래그, 드롭 하여 유저가</a:t>
            </a:r>
          </a:p>
          <a:p>
            <a:r>
              <a:rPr lang="ko-KR" altLang="en-US"/>
              <a:t>자유롭게 움직일 수 있는</a:t>
            </a:r>
          </a:p>
          <a:p>
            <a:r>
              <a:rPr lang="ko-KR" altLang="en-US"/>
              <a:t>기능 구현 </a:t>
            </a:r>
          </a:p>
        </p:txBody>
      </p:sp>
    </p:spTree>
    <p:extLst>
      <p:ext uri="{BB962C8B-B14F-4D97-AF65-F5344CB8AC3E}">
        <p14:creationId xmlns:p14="http://schemas.microsoft.com/office/powerpoint/2010/main" val="29617682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1883A1-30DA-FE58-7443-8463D29BF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ECD8FE3-E39C-4B16-667D-3DC43F05729E}"/>
              </a:ext>
            </a:extLst>
          </p:cNvPr>
          <p:cNvSpPr txBox="1"/>
          <p:nvPr/>
        </p:nvSpPr>
        <p:spPr>
          <a:xfrm>
            <a:off x="190500" y="190500"/>
            <a:ext cx="524503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2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4E877E-88D2-B0C0-6CB5-C36C17439511}"/>
              </a:ext>
            </a:extLst>
          </p:cNvPr>
          <p:cNvSpPr txBox="1"/>
          <p:nvPr/>
        </p:nvSpPr>
        <p:spPr>
          <a:xfrm>
            <a:off x="825500" y="190500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설계 및 주요 기능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389E32-D6A5-F8F0-EDF5-3B69CA665CC5}"/>
              </a:ext>
            </a:extLst>
          </p:cNvPr>
          <p:cNvSpPr txBox="1"/>
          <p:nvPr/>
        </p:nvSpPr>
        <p:spPr>
          <a:xfrm>
            <a:off x="825500" y="414010"/>
            <a:ext cx="3799758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주요 코드 - ControllerAdvice 사용  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B219DD-BD0A-D98D-982F-1816F54667D8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63C5052-754A-5E24-31B6-E7F68E16E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dirty="0" smtClean="0"/>
              <a:t>21</a:t>
            </a:fld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D465D2-8885-8B5A-D07C-D71A3381977E}"/>
              </a:ext>
            </a:extLst>
          </p:cNvPr>
          <p:cNvSpPr txBox="1"/>
          <p:nvPr/>
        </p:nvSpPr>
        <p:spPr>
          <a:xfrm>
            <a:off x="9477488" y="2351502"/>
            <a:ext cx="2604540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err="1"/>
              <a:t>DB에서</a:t>
            </a:r>
            <a:r>
              <a:rPr lang="ko-KR" altLang="en-US"/>
              <a:t> 가져온 정보를 어느 페이지에나 있는 상단 바에 출력하기 위해 </a:t>
            </a:r>
          </a:p>
          <a:p>
            <a:r>
              <a:rPr lang="ko-KR" altLang="en-US"/>
              <a:t>@ControllerAdvice 사용</a:t>
            </a:r>
          </a:p>
          <a:p>
            <a:endParaRPr lang="ko-KR" altLang="en-US"/>
          </a:p>
          <a:p>
            <a:r>
              <a:rPr lang="ko-KR" altLang="en-US"/>
              <a:t>전역 적으로 영향을 주는 </a:t>
            </a:r>
            <a:r>
              <a:rPr lang="ko-KR" altLang="en-US" err="1"/>
              <a:t>Controller</a:t>
            </a:r>
          </a:p>
        </p:txBody>
      </p:sp>
      <p:pic>
        <p:nvPicPr>
          <p:cNvPr id="11" name="그림 10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17EDAA48-8606-61B4-82DB-A27824683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" y="1453133"/>
            <a:ext cx="9254556" cy="408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067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E8A3F-F6AF-D71C-192F-7CF11CCFD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DD8F83-50F1-DCB7-9D89-567ABC1A9901}"/>
              </a:ext>
            </a:extLst>
          </p:cNvPr>
          <p:cNvSpPr txBox="1"/>
          <p:nvPr/>
        </p:nvSpPr>
        <p:spPr>
          <a:xfrm>
            <a:off x="190500" y="190500"/>
            <a:ext cx="524503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2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8514BCE-235D-4324-F2F9-2E5CB56332C4}"/>
              </a:ext>
            </a:extLst>
          </p:cNvPr>
          <p:cNvSpPr txBox="1"/>
          <p:nvPr/>
        </p:nvSpPr>
        <p:spPr>
          <a:xfrm>
            <a:off x="825500" y="190500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설계 및 주요 기능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C2A753-06B1-D2C4-38AC-BA5444DD21FC}"/>
              </a:ext>
            </a:extLst>
          </p:cNvPr>
          <p:cNvSpPr txBox="1"/>
          <p:nvPr/>
        </p:nvSpPr>
        <p:spPr>
          <a:xfrm>
            <a:off x="825500" y="414010"/>
            <a:ext cx="1917513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>
                <a:solidFill>
                  <a:schemeClr val="accent3">
                    <a:lumMod val="25000"/>
                  </a:schemeClr>
                </a:solidFill>
              </a:rPr>
              <a:t>화면 설계 </a:t>
            </a:r>
            <a:r>
              <a:rPr lang="en-US" altLang="ko-KR">
                <a:solidFill>
                  <a:schemeClr val="accent3">
                    <a:lumMod val="25000"/>
                  </a:schemeClr>
                </a:solidFill>
              </a:rPr>
              <a:t>(Figma)</a:t>
            </a:r>
            <a:endParaRPr lang="ko-KR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AEA642-98A8-ECCF-6327-094771A527AC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2FD7ED8B-5036-DF00-3819-616C347B80D5}"/>
              </a:ext>
            </a:extLst>
          </p:cNvPr>
          <p:cNvGraphicFramePr>
            <a:graphicFrameLocks noGrp="1"/>
          </p:cNvGraphicFramePr>
          <p:nvPr/>
        </p:nvGraphicFramePr>
        <p:xfrm>
          <a:off x="9723646" y="6647583"/>
          <a:ext cx="243391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3912">
                  <a:extLst>
                    <a:ext uri="{9D8B030D-6E8A-4147-A177-3AD203B41FA5}">
                      <a16:colId xmlns:a16="http://schemas.microsoft.com/office/drawing/2014/main" val="1816749260"/>
                    </a:ext>
                  </a:extLst>
                </a:gridCol>
              </a:tblGrid>
              <a:tr h="177362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403340"/>
                  </a:ext>
                </a:extLst>
              </a:tr>
            </a:tbl>
          </a:graphicData>
        </a:graphic>
      </p:graphicFrame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904C488-1CBC-3900-514D-0E84A3C4B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34A181-BA86-CD35-AA77-424246D0391C}"/>
              </a:ext>
            </a:extLst>
          </p:cNvPr>
          <p:cNvSpPr txBox="1"/>
          <p:nvPr/>
        </p:nvSpPr>
        <p:spPr>
          <a:xfrm>
            <a:off x="463550" y="1000125"/>
            <a:ext cx="893193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chemeClr val="accent3">
                    <a:lumMod val="25000"/>
                  </a:schemeClr>
                </a:solidFill>
              </a:rPr>
              <a:t>• 게시판 </a:t>
            </a:r>
          </a:p>
        </p:txBody>
      </p:sp>
      <p:pic>
        <p:nvPicPr>
          <p:cNvPr id="8" name="그림 7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D5430E6A-839C-D5B5-814B-719D1CFC2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61" y="1402531"/>
            <a:ext cx="3397732" cy="25597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그림 10" descr="텍스트, 스크린샷, 번호, 소프트웨어이(가) 표시된 사진&#10;&#10;자동 생성된 설명">
            <a:extLst>
              <a:ext uri="{FF2B5EF4-FFF2-40B4-BE49-F238E27FC236}">
                <a16:creationId xmlns:a16="http://schemas.microsoft.com/office/drawing/2014/main" id="{5C315DA2-005F-8F18-2157-CBDEFC108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196" y="1400848"/>
            <a:ext cx="3349855" cy="3001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그림 12" descr="텍스트, 스크린샷, 소프트웨어, 웹 페이지이(가) 표시된 사진&#10;&#10;자동 생성된 설명">
            <a:extLst>
              <a:ext uri="{FF2B5EF4-FFF2-40B4-BE49-F238E27FC236}">
                <a16:creationId xmlns:a16="http://schemas.microsoft.com/office/drawing/2014/main" id="{490F0373-FBA5-5FF9-0B47-2B77FD4846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1732" y="3563697"/>
            <a:ext cx="3215750" cy="2901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 descr="텍스트, 스크린샷, 웹사이트, 웹 페이지이(가) 표시된 사진&#10;&#10;자동 생성된 설명">
            <a:extLst>
              <a:ext uri="{FF2B5EF4-FFF2-40B4-BE49-F238E27FC236}">
                <a16:creationId xmlns:a16="http://schemas.microsoft.com/office/drawing/2014/main" id="{AE001C48-5B71-4EC6-F02B-3D60DCC304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8572" y="2593879"/>
            <a:ext cx="3503947" cy="41255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656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43A97C-ADCE-E2E1-8584-B136B33373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AB2C26-CEA7-5F8C-D8A0-218DEFFC984E}"/>
              </a:ext>
            </a:extLst>
          </p:cNvPr>
          <p:cNvSpPr txBox="1"/>
          <p:nvPr/>
        </p:nvSpPr>
        <p:spPr>
          <a:xfrm>
            <a:off x="190500" y="190500"/>
            <a:ext cx="524503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2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38A0C1-9BD1-7329-B5BE-AD5A006F2F0B}"/>
              </a:ext>
            </a:extLst>
          </p:cNvPr>
          <p:cNvSpPr txBox="1"/>
          <p:nvPr/>
        </p:nvSpPr>
        <p:spPr>
          <a:xfrm>
            <a:off x="825500" y="190500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설계 및 주요 기능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AA85DB-AF2B-DB28-39B4-174271F364D2}"/>
              </a:ext>
            </a:extLst>
          </p:cNvPr>
          <p:cNvSpPr txBox="1"/>
          <p:nvPr/>
        </p:nvSpPr>
        <p:spPr>
          <a:xfrm>
            <a:off x="825500" y="414010"/>
            <a:ext cx="1505284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ERD – Board  </a:t>
            </a:r>
            <a:endParaRPr lang="ko-KR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F3599C-1B33-3F5C-3537-7B4CDAD0ED5F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34BEFA90-89E7-3A2D-9BD5-149421AC8713}"/>
              </a:ext>
            </a:extLst>
          </p:cNvPr>
          <p:cNvGraphicFramePr>
            <a:graphicFrameLocks noGrp="1"/>
          </p:cNvGraphicFramePr>
          <p:nvPr/>
        </p:nvGraphicFramePr>
        <p:xfrm>
          <a:off x="9723646" y="6647583"/>
          <a:ext cx="243391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3912">
                  <a:extLst>
                    <a:ext uri="{9D8B030D-6E8A-4147-A177-3AD203B41FA5}">
                      <a16:colId xmlns:a16="http://schemas.microsoft.com/office/drawing/2014/main" val="1816749260"/>
                    </a:ext>
                  </a:extLst>
                </a:gridCol>
              </a:tblGrid>
              <a:tr h="177362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403340"/>
                  </a:ext>
                </a:extLst>
              </a:tr>
            </a:tbl>
          </a:graphicData>
        </a:graphic>
      </p:graphicFrame>
      <p:pic>
        <p:nvPicPr>
          <p:cNvPr id="8" name="그림 7" descr="텍스트, 스크린샷, 도표이(가) 표시된 사진&#10;&#10;자동 생성된 설명">
            <a:extLst>
              <a:ext uri="{FF2B5EF4-FFF2-40B4-BE49-F238E27FC236}">
                <a16:creationId xmlns:a16="http://schemas.microsoft.com/office/drawing/2014/main" id="{4E22A592-D467-312D-5983-BED9B9E3E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508" y="993775"/>
            <a:ext cx="7518400" cy="5494867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BE25149-CEA0-2F7D-A5B0-7D4DECAC0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06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B1192-05EB-BE94-2AC5-C252049639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39489F-B6B0-30B2-A0E8-CC37A07A696B}"/>
              </a:ext>
            </a:extLst>
          </p:cNvPr>
          <p:cNvSpPr txBox="1"/>
          <p:nvPr/>
        </p:nvSpPr>
        <p:spPr>
          <a:xfrm>
            <a:off x="190500" y="190500"/>
            <a:ext cx="524503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2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D0E23D-A5FE-B9C8-0744-4A41A6117B2F}"/>
              </a:ext>
            </a:extLst>
          </p:cNvPr>
          <p:cNvSpPr txBox="1"/>
          <p:nvPr/>
        </p:nvSpPr>
        <p:spPr>
          <a:xfrm>
            <a:off x="825500" y="190500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설계 및 주요 기능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B58E89-3760-3FBC-02D4-800E252FC64E}"/>
              </a:ext>
            </a:extLst>
          </p:cNvPr>
          <p:cNvSpPr txBox="1"/>
          <p:nvPr/>
        </p:nvSpPr>
        <p:spPr>
          <a:xfrm>
            <a:off x="825500" y="414010"/>
            <a:ext cx="3595856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주요 코드 - 게시판(공지사항)    </a:t>
            </a:r>
            <a:endParaRPr lang="ko-KR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F2B875-DA68-1974-CA3E-BFC1C0C05153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25B7BCC1-E28F-C645-D0F3-018486D22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00822" y="6459831"/>
            <a:ext cx="2743200" cy="365125"/>
          </a:xfrm>
          <a:solidFill>
            <a:schemeClr val="bg1"/>
          </a:solidFill>
        </p:spPr>
        <p:txBody>
          <a:bodyPr/>
          <a:lstStyle/>
          <a:p>
            <a:fld id="{371AC437-A31D-4DEC-AE74-508F5F671685}" type="slidenum">
              <a:rPr lang="ko-KR" altLang="en-US" dirty="0" smtClean="0"/>
              <a:t>24</a:t>
            </a:fld>
            <a:endParaRPr lang="ko-KR" altLang="en-US"/>
          </a:p>
        </p:txBody>
      </p:sp>
      <p:pic>
        <p:nvPicPr>
          <p:cNvPr id="21" name="그림 20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5053EB46-45E5-6AFF-DE66-CC95F98B3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8" y="1504950"/>
            <a:ext cx="7286625" cy="4743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61614FDE-3B1B-D291-6DED-80D7BB96C6F8}"/>
              </a:ext>
            </a:extLst>
          </p:cNvPr>
          <p:cNvSpPr txBox="1"/>
          <p:nvPr/>
        </p:nvSpPr>
        <p:spPr>
          <a:xfrm>
            <a:off x="8362950" y="2971800"/>
            <a:ext cx="3305175" cy="19882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ko-KR" altLang="en-US" sz="1400" err="1"/>
              <a:t>List</a:t>
            </a:r>
            <a:r>
              <a:rPr lang="ko-KR" altLang="en-US" sz="1400"/>
              <a:t> 조회</a:t>
            </a:r>
            <a:endParaRPr lang="ko-KR"/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ko-KR" altLang="en-US" sz="1400"/>
              <a:t>제목/내용 별 검색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ko-KR" altLang="en-US" sz="1400"/>
              <a:t>글 작성(공지사항은 관리자만 작성 가능, 글쓰기 버튼은 관리자만 보임)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ko-KR" altLang="en-US" sz="1400"/>
              <a:t>수정 및 삭제 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endParaRPr lang="ko-KR" altLang="en-US" sz="1400"/>
          </a:p>
          <a:p>
            <a:pPr marL="342900" indent="-342900">
              <a:buFont typeface="Arial"/>
              <a:buChar char="•"/>
            </a:pPr>
            <a:endParaRPr lang="ko-KR" altLang="en-US" sz="140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5E792A6-8874-5D71-DB77-33638267FCD6}"/>
              </a:ext>
            </a:extLst>
          </p:cNvPr>
          <p:cNvSpPr txBox="1"/>
          <p:nvPr/>
        </p:nvSpPr>
        <p:spPr>
          <a:xfrm>
            <a:off x="8362950" y="2533650"/>
            <a:ext cx="3305175" cy="3497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400"/>
              <a:t>&lt; 기본 게시판 &gt;</a:t>
            </a:r>
          </a:p>
        </p:txBody>
      </p:sp>
    </p:spTree>
    <p:extLst>
      <p:ext uri="{BB962C8B-B14F-4D97-AF65-F5344CB8AC3E}">
        <p14:creationId xmlns:p14="http://schemas.microsoft.com/office/powerpoint/2010/main" val="31343809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187B51-CA98-05CC-6D30-E7339E780F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F3FB19-3415-1763-4350-A18C0DF46D69}"/>
              </a:ext>
            </a:extLst>
          </p:cNvPr>
          <p:cNvSpPr txBox="1"/>
          <p:nvPr/>
        </p:nvSpPr>
        <p:spPr>
          <a:xfrm>
            <a:off x="190500" y="190500"/>
            <a:ext cx="524503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2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4BF9BA-D18F-4D0E-58BC-55DB8B919324}"/>
              </a:ext>
            </a:extLst>
          </p:cNvPr>
          <p:cNvSpPr txBox="1"/>
          <p:nvPr/>
        </p:nvSpPr>
        <p:spPr>
          <a:xfrm>
            <a:off x="825500" y="190500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설계 및 주요 기능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99BEBC-33CD-FB6A-942D-23F2F31B25E3}"/>
              </a:ext>
            </a:extLst>
          </p:cNvPr>
          <p:cNvSpPr txBox="1"/>
          <p:nvPr/>
        </p:nvSpPr>
        <p:spPr>
          <a:xfrm>
            <a:off x="825500" y="414010"/>
            <a:ext cx="3050835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주요 코드 - 게시판(Q&amp;A)    </a:t>
            </a:r>
            <a:endParaRPr lang="ko-KR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ECBE09-302A-AC73-E7D1-C7B942AD3B8F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0FA0578A-92A7-3255-3CCA-170C75E9A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1415" y="6459831"/>
            <a:ext cx="2743200" cy="365125"/>
          </a:xfrm>
          <a:solidFill>
            <a:schemeClr val="bg1"/>
          </a:solidFill>
        </p:spPr>
        <p:txBody>
          <a:bodyPr/>
          <a:lstStyle/>
          <a:p>
            <a:fld id="{371AC437-A31D-4DEC-AE74-508F5F671685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59FE7D-9254-EB7E-3D01-55187ED0A04D}"/>
              </a:ext>
            </a:extLst>
          </p:cNvPr>
          <p:cNvSpPr txBox="1"/>
          <p:nvPr/>
        </p:nvSpPr>
        <p:spPr>
          <a:xfrm>
            <a:off x="463550" y="1000125"/>
            <a:ext cx="2299027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chemeClr val="accent3">
                    <a:lumMod val="25000"/>
                  </a:schemeClr>
                </a:solidFill>
              </a:rPr>
              <a:t>• 댓글(관리자만 등록 가능)</a:t>
            </a:r>
          </a:p>
        </p:txBody>
      </p:sp>
      <p:pic>
        <p:nvPicPr>
          <p:cNvPr id="18" name="그림 17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74949F0C-FB92-3887-6D3F-634B9611E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647" y="4958735"/>
            <a:ext cx="6524625" cy="790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0E02A5AD-50AF-50F1-8B47-EC7C9BDA48BE}"/>
              </a:ext>
            </a:extLst>
          </p:cNvPr>
          <p:cNvCxnSpPr/>
          <p:nvPr/>
        </p:nvCxnSpPr>
        <p:spPr>
          <a:xfrm>
            <a:off x="5946516" y="4109551"/>
            <a:ext cx="0" cy="6477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id="{F785876A-4B71-AA2F-6B63-075F80F6BDFD}"/>
              </a:ext>
            </a:extLst>
          </p:cNvPr>
          <p:cNvGrpSpPr/>
          <p:nvPr/>
        </p:nvGrpSpPr>
        <p:grpSpPr>
          <a:xfrm>
            <a:off x="2729885" y="1461116"/>
            <a:ext cx="6486525" cy="2486025"/>
            <a:chOff x="490538" y="1414463"/>
            <a:chExt cx="6486525" cy="2486025"/>
          </a:xfrm>
        </p:grpSpPr>
        <p:pic>
          <p:nvPicPr>
            <p:cNvPr id="16" name="그림 15" descr="텍스트, 스크린샷, 폰트, 번호이(가) 표시된 사진&#10;&#10;자동 생성된 설명">
              <a:extLst>
                <a:ext uri="{FF2B5EF4-FFF2-40B4-BE49-F238E27FC236}">
                  <a16:creationId xmlns:a16="http://schemas.microsoft.com/office/drawing/2014/main" id="{60844C71-EC8C-B463-A74D-1749DE8E87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0538" y="1414463"/>
              <a:ext cx="6486525" cy="248602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DB32E2E-1788-6358-40E6-FE9D36A66821}"/>
                </a:ext>
              </a:extLst>
            </p:cNvPr>
            <p:cNvSpPr/>
            <p:nvPr/>
          </p:nvSpPr>
          <p:spPr>
            <a:xfrm>
              <a:off x="3504583" y="2349089"/>
              <a:ext cx="229328" cy="984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1" name="그림 10" descr="텍스트, 스크린샷, 라인, 폰트이(가) 표시된 사진&#10;&#10;자동 생성된 설명">
            <a:extLst>
              <a:ext uri="{FF2B5EF4-FFF2-40B4-BE49-F238E27FC236}">
                <a16:creationId xmlns:a16="http://schemas.microsoft.com/office/drawing/2014/main" id="{1141C4E7-8C0A-27F0-599C-650742976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7225" y="5865359"/>
            <a:ext cx="6532199" cy="6167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87F8CA-23CE-833B-70BA-686F1A709DA3}"/>
              </a:ext>
            </a:extLst>
          </p:cNvPr>
          <p:cNvSpPr txBox="1"/>
          <p:nvPr/>
        </p:nvSpPr>
        <p:spPr>
          <a:xfrm>
            <a:off x="9471314" y="5196802"/>
            <a:ext cx="1542569" cy="3114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/>
              <a:t>&lt; 관리자 화면 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F46B3E-3105-A5E1-D044-9FFCE800B10B}"/>
              </a:ext>
            </a:extLst>
          </p:cNvPr>
          <p:cNvSpPr txBox="1"/>
          <p:nvPr/>
        </p:nvSpPr>
        <p:spPr>
          <a:xfrm>
            <a:off x="9471314" y="5981892"/>
            <a:ext cx="1542569" cy="3114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200"/>
              <a:t>&lt; 사용자 화면 &gt;</a:t>
            </a:r>
          </a:p>
        </p:txBody>
      </p:sp>
    </p:spTree>
    <p:extLst>
      <p:ext uri="{BB962C8B-B14F-4D97-AF65-F5344CB8AC3E}">
        <p14:creationId xmlns:p14="http://schemas.microsoft.com/office/powerpoint/2010/main" val="2832661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C4EBF9-100E-8426-3F62-C3CF8C4088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BC7FF3C-A681-7450-E92C-C88D3602C3A4}"/>
              </a:ext>
            </a:extLst>
          </p:cNvPr>
          <p:cNvSpPr txBox="1"/>
          <p:nvPr/>
        </p:nvSpPr>
        <p:spPr>
          <a:xfrm>
            <a:off x="190500" y="190500"/>
            <a:ext cx="524503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2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B2C8F09-EAAC-0FBC-AE2A-4FAC943CC87C}"/>
              </a:ext>
            </a:extLst>
          </p:cNvPr>
          <p:cNvSpPr txBox="1"/>
          <p:nvPr/>
        </p:nvSpPr>
        <p:spPr>
          <a:xfrm>
            <a:off x="825500" y="190500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설계 및 주요 기능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37BCCE-DE58-68DA-B2BF-FCA2DAF7B9D0}"/>
              </a:ext>
            </a:extLst>
          </p:cNvPr>
          <p:cNvSpPr txBox="1"/>
          <p:nvPr/>
        </p:nvSpPr>
        <p:spPr>
          <a:xfrm>
            <a:off x="825500" y="414010"/>
            <a:ext cx="3278077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주요 코드 - 게시판(</a:t>
            </a:r>
            <a:r>
              <a:rPr lang="ko-KR" altLang="en-US" sz="2200" b="1" spc="-150" err="1">
                <a:solidFill>
                  <a:schemeClr val="accent3">
                    <a:lumMod val="25000"/>
                  </a:schemeClr>
                </a:solidFill>
              </a:rPr>
              <a:t>Review</a:t>
            </a:r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)    </a:t>
            </a:r>
            <a:endParaRPr lang="ko-KR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BE62EF-E11D-A02D-2C12-ED1E0230C7B3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84E9BBD9-ACBE-B16E-EE59-E7D329F63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2600" y="6450424"/>
            <a:ext cx="2743200" cy="365125"/>
          </a:xfrm>
          <a:solidFill>
            <a:schemeClr val="bg1"/>
          </a:solidFill>
        </p:spPr>
        <p:txBody>
          <a:bodyPr/>
          <a:lstStyle/>
          <a:p>
            <a:fld id="{371AC437-A31D-4DEC-AE74-508F5F671685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3B0820-63DE-FC71-2084-517B3AAB7AE4}"/>
              </a:ext>
            </a:extLst>
          </p:cNvPr>
          <p:cNvSpPr txBox="1"/>
          <p:nvPr/>
        </p:nvSpPr>
        <p:spPr>
          <a:xfrm>
            <a:off x="463550" y="1000125"/>
            <a:ext cx="601062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chemeClr val="accent3">
                    <a:lumMod val="25000"/>
                  </a:schemeClr>
                </a:solidFill>
              </a:rPr>
              <a:t>• </a:t>
            </a:r>
            <a:r>
              <a:rPr lang="ko-KR" altLang="en-US" sz="1400" err="1">
                <a:solidFill>
                  <a:schemeClr val="accent3">
                    <a:lumMod val="25000"/>
                  </a:schemeClr>
                </a:solidFill>
              </a:rPr>
              <a:t>List</a:t>
            </a:r>
            <a:r>
              <a:rPr lang="ko-KR" altLang="en-US" sz="1400">
                <a:solidFill>
                  <a:schemeClr val="accent3">
                    <a:lumMod val="25000"/>
                  </a:schemeClr>
                </a:solidFill>
              </a:rPr>
              <a:t> </a:t>
            </a:r>
          </a:p>
        </p:txBody>
      </p:sp>
      <p:pic>
        <p:nvPicPr>
          <p:cNvPr id="2" name="그림 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E1A9D21-4C7D-E9B9-F3F4-FD0306534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44" y="1462425"/>
            <a:ext cx="5103870" cy="465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 descr="텍스트, 스크린샷, 문서이(가) 표시된 사진&#10;&#10;자동 생성된 설명">
            <a:extLst>
              <a:ext uri="{FF2B5EF4-FFF2-40B4-BE49-F238E27FC236}">
                <a16:creationId xmlns:a16="http://schemas.microsoft.com/office/drawing/2014/main" id="{10067D21-FF81-F5F9-128D-EC0A24D7C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0202" y="1616364"/>
            <a:ext cx="4507172" cy="39947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AF47146-19CD-66C5-805C-6518DBE95812}"/>
              </a:ext>
            </a:extLst>
          </p:cNvPr>
          <p:cNvCxnSpPr/>
          <p:nvPr/>
        </p:nvCxnSpPr>
        <p:spPr>
          <a:xfrm flipV="1">
            <a:off x="2838354" y="2648049"/>
            <a:ext cx="3702241" cy="219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4889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7D70A3-850C-E6CC-CD42-1783B57A64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FE41DD5-C3AD-216C-5D57-5F90B3147921}"/>
              </a:ext>
            </a:extLst>
          </p:cNvPr>
          <p:cNvSpPr txBox="1"/>
          <p:nvPr/>
        </p:nvSpPr>
        <p:spPr>
          <a:xfrm>
            <a:off x="190500" y="190500"/>
            <a:ext cx="524503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2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CBE5B9-3387-A740-538C-D72FD309CA65}"/>
              </a:ext>
            </a:extLst>
          </p:cNvPr>
          <p:cNvSpPr txBox="1"/>
          <p:nvPr/>
        </p:nvSpPr>
        <p:spPr>
          <a:xfrm>
            <a:off x="825500" y="190500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설계 및 주요 기능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7074BF8-7003-1D98-E78C-4736DD2B96C8}"/>
              </a:ext>
            </a:extLst>
          </p:cNvPr>
          <p:cNvSpPr txBox="1"/>
          <p:nvPr/>
        </p:nvSpPr>
        <p:spPr>
          <a:xfrm>
            <a:off x="825500" y="414010"/>
            <a:ext cx="3278077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주요 코드 - 게시판(</a:t>
            </a:r>
            <a:r>
              <a:rPr lang="ko-KR" altLang="en-US" sz="2200" b="1" spc="-150" err="1">
                <a:solidFill>
                  <a:schemeClr val="accent3">
                    <a:lumMod val="25000"/>
                  </a:schemeClr>
                </a:solidFill>
              </a:rPr>
              <a:t>Review</a:t>
            </a:r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)    </a:t>
            </a:r>
            <a:endParaRPr lang="ko-KR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33EF959-3A73-0690-84E2-1DA8FE5890D1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9A1E410C-743A-BBAA-FF4E-E8C7CCF7A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9637" y="6441017"/>
            <a:ext cx="2743200" cy="365125"/>
          </a:xfrm>
          <a:solidFill>
            <a:schemeClr val="bg1"/>
          </a:solidFill>
        </p:spPr>
        <p:txBody>
          <a:bodyPr/>
          <a:lstStyle/>
          <a:p>
            <a:fld id="{371AC437-A31D-4DEC-AE74-508F5F671685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414443-F271-2130-8365-25413B95A4AE}"/>
              </a:ext>
            </a:extLst>
          </p:cNvPr>
          <p:cNvSpPr txBox="1"/>
          <p:nvPr/>
        </p:nvSpPr>
        <p:spPr>
          <a:xfrm>
            <a:off x="463550" y="1000125"/>
            <a:ext cx="1292341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chemeClr val="accent3">
                    <a:lumMod val="25000"/>
                  </a:schemeClr>
                </a:solidFill>
              </a:rPr>
              <a:t>• </a:t>
            </a:r>
            <a:r>
              <a:rPr lang="ko-KR" altLang="en-US" sz="1400" err="1">
                <a:solidFill>
                  <a:schemeClr val="accent3">
                    <a:lumMod val="25000"/>
                  </a:schemeClr>
                </a:solidFill>
              </a:rPr>
              <a:t>별점</a:t>
            </a:r>
            <a:r>
              <a:rPr lang="ko-KR" altLang="en-US" sz="1400">
                <a:solidFill>
                  <a:schemeClr val="accent3">
                    <a:lumMod val="25000"/>
                  </a:schemeClr>
                </a:solidFill>
              </a:rPr>
              <a:t> 매기기 </a:t>
            </a:r>
          </a:p>
        </p:txBody>
      </p:sp>
      <p:pic>
        <p:nvPicPr>
          <p:cNvPr id="6" name="그림 5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1200142A-8C92-F4C6-BD86-D8BE24792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16" y="1370061"/>
            <a:ext cx="4646964" cy="42718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그림 13" descr="폰트, 화이트, 디자인이(가) 표시된 사진&#10;&#10;자동 생성된 설명">
            <a:extLst>
              <a:ext uri="{FF2B5EF4-FFF2-40B4-BE49-F238E27FC236}">
                <a16:creationId xmlns:a16="http://schemas.microsoft.com/office/drawing/2014/main" id="{4472B3C8-9168-18C1-C613-3A4EFD7430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583" y="2858558"/>
            <a:ext cx="1322533" cy="448158"/>
          </a:xfrm>
          <a:prstGeom prst="rect">
            <a:avLst/>
          </a:prstGeom>
        </p:spPr>
      </p:pic>
      <p:pic>
        <p:nvPicPr>
          <p:cNvPr id="15" name="그림 14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FDA493A0-B655-4071-5202-347AFB8D2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5972" y="1682480"/>
            <a:ext cx="3310817" cy="3453784"/>
          </a:xfrm>
          <a:prstGeom prst="rect">
            <a:avLst/>
          </a:prstGeom>
        </p:spPr>
      </p:pic>
      <p:pic>
        <p:nvPicPr>
          <p:cNvPr id="16" name="그림 15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2133614-BDEA-64CC-081A-F48CB11917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5418" y="5622963"/>
            <a:ext cx="3311926" cy="684876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BB5A657-4AC1-B753-97BB-5D52472AA0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3307" y="5988958"/>
            <a:ext cx="2152650" cy="428625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9550100-65D1-EB91-4981-F85636BA95C8}"/>
              </a:ext>
            </a:extLst>
          </p:cNvPr>
          <p:cNvCxnSpPr/>
          <p:nvPr/>
        </p:nvCxnSpPr>
        <p:spPr>
          <a:xfrm>
            <a:off x="2927504" y="5647215"/>
            <a:ext cx="0" cy="3739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D8C7539-5562-1238-8FD9-579FC8C00152}"/>
              </a:ext>
            </a:extLst>
          </p:cNvPr>
          <p:cNvSpPr txBox="1"/>
          <p:nvPr/>
        </p:nvSpPr>
        <p:spPr>
          <a:xfrm>
            <a:off x="8958320" y="1752466"/>
            <a:ext cx="2701611" cy="226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ko-KR" altLang="en-US" sz="1400"/>
              <a:t>선택된 </a:t>
            </a:r>
            <a:r>
              <a:rPr lang="ko-KR" altLang="en-US" sz="1400" err="1"/>
              <a:t>별점을</a:t>
            </a:r>
            <a:r>
              <a:rPr lang="ko-KR" altLang="en-US" sz="1400"/>
              <a:t> '등록' 버튼 클릭 시 </a:t>
            </a:r>
            <a:r>
              <a:rPr lang="ko-KR" altLang="en-US" sz="1400" err="1"/>
              <a:t>star_rating</a:t>
            </a:r>
            <a:r>
              <a:rPr lang="ko-KR" altLang="en-US" sz="1400"/>
              <a:t> 값으로 전송</a:t>
            </a:r>
          </a:p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ko-KR" altLang="en-US" sz="1400" err="1"/>
              <a:t>Radio</a:t>
            </a:r>
            <a:r>
              <a:rPr lang="ko-KR" altLang="en-US" sz="1400"/>
              <a:t> 버튼을 10개 생성 후 0.5점씩 할당했으므로 선택된 요소의 수를 세어서 2로 나눈 값을 별점으로 설정 </a:t>
            </a:r>
          </a:p>
          <a:p>
            <a:pPr marL="342900" indent="-342900">
              <a:buFont typeface="Arial"/>
              <a:buChar char="•"/>
            </a:pPr>
            <a:endParaRPr lang="ko-KR" altLang="en-US" sz="14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016EFD5-7811-7F56-02C7-E35204C1C62F}"/>
              </a:ext>
            </a:extLst>
          </p:cNvPr>
          <p:cNvSpPr txBox="1"/>
          <p:nvPr/>
        </p:nvSpPr>
        <p:spPr>
          <a:xfrm>
            <a:off x="8958320" y="5470832"/>
            <a:ext cx="2701611" cy="9081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30000"/>
              </a:lnSpc>
              <a:buFont typeface="Arial"/>
              <a:buChar char="•"/>
            </a:pPr>
            <a:r>
              <a:rPr lang="ko-KR" altLang="en-US" sz="1400"/>
              <a:t>화면에서는 </a:t>
            </a:r>
            <a:r>
              <a:rPr lang="ko-KR" altLang="en-US" sz="1400" err="1"/>
              <a:t>별점</a:t>
            </a:r>
            <a:r>
              <a:rPr lang="ko-KR" altLang="en-US" sz="1400"/>
              <a:t> 영역의 </a:t>
            </a:r>
            <a:r>
              <a:rPr lang="ko-KR" altLang="en-US" sz="1400" err="1"/>
              <a:t>width를</a:t>
            </a:r>
            <a:r>
              <a:rPr lang="ko-KR" altLang="en-US" sz="1400"/>
              <a:t> 조정하여 </a:t>
            </a:r>
            <a:r>
              <a:rPr lang="ko-KR" altLang="en-US" sz="1400" err="1"/>
              <a:t>star_rating</a:t>
            </a:r>
            <a:r>
              <a:rPr lang="ko-KR" altLang="en-US" sz="1400"/>
              <a:t> 값만큼 채워지도록 설정 </a:t>
            </a:r>
          </a:p>
        </p:txBody>
      </p:sp>
    </p:spTree>
    <p:extLst>
      <p:ext uri="{BB962C8B-B14F-4D97-AF65-F5344CB8AC3E}">
        <p14:creationId xmlns:p14="http://schemas.microsoft.com/office/powerpoint/2010/main" val="1410135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356095-31C2-0590-BEA5-426F2682C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A59A5E-C270-4564-F8E6-4DD307F25609}"/>
              </a:ext>
            </a:extLst>
          </p:cNvPr>
          <p:cNvSpPr txBox="1"/>
          <p:nvPr/>
        </p:nvSpPr>
        <p:spPr>
          <a:xfrm>
            <a:off x="190500" y="190500"/>
            <a:ext cx="524503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2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88DA8F-21A8-FE89-C945-BB670D431048}"/>
              </a:ext>
            </a:extLst>
          </p:cNvPr>
          <p:cNvSpPr txBox="1"/>
          <p:nvPr/>
        </p:nvSpPr>
        <p:spPr>
          <a:xfrm>
            <a:off x="825500" y="190500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설계 및 주요 기능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003CF5-5983-5E13-F849-FDEF1CC52473}"/>
              </a:ext>
            </a:extLst>
          </p:cNvPr>
          <p:cNvSpPr txBox="1"/>
          <p:nvPr/>
        </p:nvSpPr>
        <p:spPr>
          <a:xfrm>
            <a:off x="825500" y="414010"/>
            <a:ext cx="3278077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주요 코드 - 게시판(</a:t>
            </a:r>
            <a:r>
              <a:rPr lang="ko-KR" altLang="en-US" sz="2200" b="1" spc="-150" err="1">
                <a:solidFill>
                  <a:schemeClr val="accent3">
                    <a:lumMod val="25000"/>
                  </a:schemeClr>
                </a:solidFill>
              </a:rPr>
              <a:t>Review</a:t>
            </a:r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)    </a:t>
            </a:r>
            <a:endParaRPr lang="ko-KR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4CB549-C0C7-882A-A7C0-AF5E405A563F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E0677AD3-5525-68EB-1D37-0F6D23837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63193" y="6431609"/>
            <a:ext cx="2743200" cy="365125"/>
          </a:xfrm>
          <a:solidFill>
            <a:schemeClr val="bg1"/>
          </a:solidFill>
        </p:spPr>
        <p:txBody>
          <a:bodyPr/>
          <a:lstStyle/>
          <a:p>
            <a:fld id="{371AC437-A31D-4DEC-AE74-508F5F671685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A7E112-AD30-A108-C14A-BDAC2C8EEC3F}"/>
              </a:ext>
            </a:extLst>
          </p:cNvPr>
          <p:cNvSpPr txBox="1"/>
          <p:nvPr/>
        </p:nvSpPr>
        <p:spPr>
          <a:xfrm>
            <a:off x="463550" y="1000125"/>
            <a:ext cx="6478055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chemeClr val="accent3">
                    <a:lumMod val="25000"/>
                  </a:schemeClr>
                </a:solidFill>
              </a:rPr>
              <a:t>• 미리 알리는 개선점 (글쓰기 버튼 → 마이페이지 '배송 </a:t>
            </a:r>
            <a:r>
              <a:rPr lang="ko-KR" altLang="en-US" sz="1400" err="1">
                <a:solidFill>
                  <a:schemeClr val="accent3">
                    <a:lumMod val="25000"/>
                  </a:schemeClr>
                </a:solidFill>
              </a:rPr>
              <a:t>완료'된</a:t>
            </a:r>
            <a:r>
              <a:rPr lang="ko-KR" altLang="en-US" sz="1400">
                <a:solidFill>
                  <a:schemeClr val="accent3">
                    <a:lumMod val="25000"/>
                  </a:schemeClr>
                </a:solidFill>
              </a:rPr>
              <a:t> 상품 옆으로 이동)</a:t>
            </a:r>
          </a:p>
        </p:txBody>
      </p:sp>
      <p:pic>
        <p:nvPicPr>
          <p:cNvPr id="2" name="그림 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92C5670-7DD4-82C1-1DC1-3C364B1F30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944" y="1462425"/>
            <a:ext cx="5103870" cy="46566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0C3AF5F-2012-CA05-99C3-CCC6F6173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222" y="4010229"/>
            <a:ext cx="4304071" cy="21887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그림 11" descr="텍스트, 스크린샷, 폰트, 소프트웨어이(가) 표시된 사진&#10;&#10;자동 생성된 설명">
            <a:extLst>
              <a:ext uri="{FF2B5EF4-FFF2-40B4-BE49-F238E27FC236}">
                <a16:creationId xmlns:a16="http://schemas.microsoft.com/office/drawing/2014/main" id="{4FAD0506-970C-A25D-575F-FC87CA015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4299" y="1463009"/>
            <a:ext cx="4309705" cy="2320111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3C0F30AA-0899-AEF6-B43B-3D707B92CBD4}"/>
              </a:ext>
            </a:extLst>
          </p:cNvPr>
          <p:cNvCxnSpPr/>
          <p:nvPr/>
        </p:nvCxnSpPr>
        <p:spPr>
          <a:xfrm>
            <a:off x="3398377" y="5638186"/>
            <a:ext cx="7098991" cy="5387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F68FF4F-49B6-151D-3CD8-481ED318B9CB}"/>
              </a:ext>
            </a:extLst>
          </p:cNvPr>
          <p:cNvSpPr/>
          <p:nvPr/>
        </p:nvSpPr>
        <p:spPr>
          <a:xfrm>
            <a:off x="3061007" y="5571306"/>
            <a:ext cx="342900" cy="190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0867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2F16CC-9A9B-6752-6AE5-ABBCDE6072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24B519-0934-E542-5D50-738ED59F50F8}"/>
              </a:ext>
            </a:extLst>
          </p:cNvPr>
          <p:cNvSpPr txBox="1"/>
          <p:nvPr/>
        </p:nvSpPr>
        <p:spPr>
          <a:xfrm>
            <a:off x="190500" y="190500"/>
            <a:ext cx="524503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2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EF777C-0D38-47CC-7006-4C603D384D39}"/>
              </a:ext>
            </a:extLst>
          </p:cNvPr>
          <p:cNvSpPr txBox="1"/>
          <p:nvPr/>
        </p:nvSpPr>
        <p:spPr>
          <a:xfrm>
            <a:off x="825500" y="190500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설계 및 주요 기능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73A015-0268-94A0-4E42-C53CE6B916BE}"/>
              </a:ext>
            </a:extLst>
          </p:cNvPr>
          <p:cNvSpPr txBox="1"/>
          <p:nvPr/>
        </p:nvSpPr>
        <p:spPr>
          <a:xfrm>
            <a:off x="825500" y="414010"/>
            <a:ext cx="4429418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주요 코드 - 게시판(인테리어 챌린지)    </a:t>
            </a:r>
            <a:endParaRPr lang="ko-KR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A14F5F-50B0-D99A-5B17-2F7C723C9516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pic>
        <p:nvPicPr>
          <p:cNvPr id="2" name="그림 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7B00D9BF-EC61-3A7C-0E6E-5B29060457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480" y="1309713"/>
            <a:ext cx="5128059" cy="5268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9A8D1993-B927-BAB6-1E94-795071E12C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975" y="1312682"/>
            <a:ext cx="5604669" cy="38801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A3BF3FDA-66A2-B8E6-9F4D-2B196B9FE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1415" y="6441017"/>
            <a:ext cx="2743200" cy="365125"/>
          </a:xfrm>
          <a:solidFill>
            <a:schemeClr val="bg1"/>
          </a:solidFill>
        </p:spPr>
        <p:txBody>
          <a:bodyPr/>
          <a:lstStyle/>
          <a:p>
            <a:fld id="{371AC437-A31D-4DEC-AE74-508F5F671685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3A3219-6086-C2A3-3CBD-97A48D5607E1}"/>
              </a:ext>
            </a:extLst>
          </p:cNvPr>
          <p:cNvSpPr txBox="1"/>
          <p:nvPr/>
        </p:nvSpPr>
        <p:spPr>
          <a:xfrm>
            <a:off x="463550" y="1000125"/>
            <a:ext cx="607474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chemeClr val="accent3">
                    <a:lumMod val="25000"/>
                  </a:schemeClr>
                </a:solidFill>
              </a:rPr>
              <a:t>• </a:t>
            </a:r>
            <a:r>
              <a:rPr lang="ko-KR" altLang="en-US" sz="1400" err="1">
                <a:solidFill>
                  <a:schemeClr val="accent3">
                    <a:lumMod val="25000"/>
                  </a:schemeClr>
                </a:solidFill>
              </a:rPr>
              <a:t>list</a:t>
            </a:r>
            <a:r>
              <a:rPr lang="ko-KR" altLang="en-US" sz="1400">
                <a:solidFill>
                  <a:schemeClr val="accent3">
                    <a:lumMod val="25000"/>
                  </a:schemeClr>
                </a:solidFill>
              </a:rPr>
              <a:t>  </a:t>
            </a:r>
            <a:endParaRPr lang="ko-KR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66791E-E24C-53BE-D61F-466CBE580C34}"/>
              </a:ext>
            </a:extLst>
          </p:cNvPr>
          <p:cNvSpPr txBox="1"/>
          <p:nvPr/>
        </p:nvSpPr>
        <p:spPr>
          <a:xfrm>
            <a:off x="5797550" y="1000125"/>
            <a:ext cx="1290866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chemeClr val="accent3">
                    <a:lumMod val="25000"/>
                  </a:schemeClr>
                </a:solidFill>
              </a:rPr>
              <a:t>• </a:t>
            </a:r>
            <a:r>
              <a:rPr lang="ko-KR" altLang="en-US" sz="1400" err="1">
                <a:solidFill>
                  <a:schemeClr val="accent3">
                    <a:lumMod val="25000"/>
                  </a:schemeClr>
                </a:solidFill>
              </a:rPr>
              <a:t>regist</a:t>
            </a:r>
            <a:r>
              <a:rPr lang="ko-KR" altLang="en-US" sz="1400">
                <a:solidFill>
                  <a:schemeClr val="accent3">
                    <a:lumMod val="25000"/>
                  </a:schemeClr>
                </a:solidFill>
              </a:rPr>
              <a:t>(</a:t>
            </a:r>
            <a:r>
              <a:rPr lang="ko-KR" altLang="en-US" sz="1400" err="1">
                <a:solidFill>
                  <a:schemeClr val="accent3">
                    <a:lumMod val="25000"/>
                  </a:schemeClr>
                </a:solidFill>
              </a:rPr>
              <a:t>write</a:t>
            </a:r>
            <a:r>
              <a:rPr lang="ko-KR" altLang="en-US" sz="1400">
                <a:solidFill>
                  <a:schemeClr val="accent3">
                    <a:lumMod val="25000"/>
                  </a:schemeClr>
                </a:solidFill>
              </a:rPr>
              <a:t>)  </a:t>
            </a:r>
            <a:endParaRPr lang="ko-KR">
              <a:solidFill>
                <a:schemeClr val="accent3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4907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0D1F5E-8265-4B0F-2BB9-1D004BCD644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644DADFE-9630-6496-2E77-3F2CE1C1DFEB}"/>
              </a:ext>
            </a:extLst>
          </p:cNvPr>
          <p:cNvSpPr/>
          <p:nvPr/>
        </p:nvSpPr>
        <p:spPr>
          <a:xfrm>
            <a:off x="-32845" y="-26276"/>
            <a:ext cx="71374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6508566-1B51-B026-DEB4-972D959B3E3D}"/>
              </a:ext>
            </a:extLst>
          </p:cNvPr>
          <p:cNvCxnSpPr/>
          <p:nvPr/>
        </p:nvCxnSpPr>
        <p:spPr>
          <a:xfrm>
            <a:off x="616689" y="3521135"/>
            <a:ext cx="455073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2700B13-02D0-F7B9-492B-1AEF6E4207DE}"/>
              </a:ext>
            </a:extLst>
          </p:cNvPr>
          <p:cNvSpPr txBox="1"/>
          <p:nvPr/>
        </p:nvSpPr>
        <p:spPr>
          <a:xfrm>
            <a:off x="876300" y="3521135"/>
            <a:ext cx="224264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Part 1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8C16BC-589F-ED39-7964-C45A9780D31F}"/>
              </a:ext>
            </a:extLst>
          </p:cNvPr>
          <p:cNvSpPr txBox="1"/>
          <p:nvPr/>
        </p:nvSpPr>
        <p:spPr>
          <a:xfrm>
            <a:off x="876300" y="4067460"/>
            <a:ext cx="35179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</a:rPr>
              <a:t>프로젝트 소개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5EB6F9-3A60-D063-D807-FCBD2EE0DE7B}"/>
              </a:ext>
            </a:extLst>
          </p:cNvPr>
          <p:cNvSpPr txBox="1"/>
          <p:nvPr/>
        </p:nvSpPr>
        <p:spPr>
          <a:xfrm>
            <a:off x="781050" y="2144208"/>
            <a:ext cx="6130127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6000" b="1">
                <a:solidFill>
                  <a:schemeClr val="bg1"/>
                </a:solidFill>
              </a:rPr>
              <a:t>{ zip-ggumi }</a:t>
            </a:r>
            <a:endParaRPr lang="ko-KR" altLang="en-US" sz="6000" b="1">
              <a:solidFill>
                <a:schemeClr val="bg1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A2ED59B-3AB0-7017-FF5A-D5107427D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0417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A8F1BA-41D2-7192-AC35-431EA18958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FBAF1E-4F5F-00A7-ADEB-DCA28C740F0B}"/>
              </a:ext>
            </a:extLst>
          </p:cNvPr>
          <p:cNvSpPr txBox="1"/>
          <p:nvPr/>
        </p:nvSpPr>
        <p:spPr>
          <a:xfrm>
            <a:off x="190500" y="190500"/>
            <a:ext cx="524503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2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634F80-EB02-73B0-31FA-69947B8A930E}"/>
              </a:ext>
            </a:extLst>
          </p:cNvPr>
          <p:cNvSpPr txBox="1"/>
          <p:nvPr/>
        </p:nvSpPr>
        <p:spPr>
          <a:xfrm>
            <a:off x="825500" y="190500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설계 및 주요 기능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E7C8F3-3770-DAF2-4C5B-97968E284DF4}"/>
              </a:ext>
            </a:extLst>
          </p:cNvPr>
          <p:cNvSpPr txBox="1"/>
          <p:nvPr/>
        </p:nvSpPr>
        <p:spPr>
          <a:xfrm>
            <a:off x="825500" y="414010"/>
            <a:ext cx="4429418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주요 코드 - 게시판(인테리어 챌린지)    </a:t>
            </a:r>
            <a:endParaRPr lang="ko-KR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396B47-C540-8DB0-6078-C4730AA23427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0BEABEEF-F2C7-0B43-F4F3-DD05520A8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0230" y="6469239"/>
            <a:ext cx="2743200" cy="365125"/>
          </a:xfrm>
          <a:solidFill>
            <a:schemeClr val="bg1"/>
          </a:solidFill>
        </p:spPr>
        <p:txBody>
          <a:bodyPr/>
          <a:lstStyle/>
          <a:p>
            <a:fld id="{371AC437-A31D-4DEC-AE74-508F5F671685}" type="slidenum">
              <a:rPr lang="ko-KR" altLang="en-US" smtClean="0"/>
              <a:t>30</a:t>
            </a:fld>
            <a:endParaRPr lang="ko-KR" altLang="en-US"/>
          </a:p>
        </p:txBody>
      </p:sp>
      <p:pic>
        <p:nvPicPr>
          <p:cNvPr id="14" name="그림 13" descr="클립아트, 만화 영화, 원, 텍스트이(가) 표시된 사진&#10;&#10;자동 생성된 설명">
            <a:extLst>
              <a:ext uri="{FF2B5EF4-FFF2-40B4-BE49-F238E27FC236}">
                <a16:creationId xmlns:a16="http://schemas.microsoft.com/office/drawing/2014/main" id="{5967756E-04E0-6139-476C-10F7A9B01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1552575"/>
            <a:ext cx="3400425" cy="454342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그림 14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222F3D8E-45AA-3D6F-4A29-72ED0902C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2186" y="1438275"/>
            <a:ext cx="7564989" cy="29780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1E7A6DF-4BDE-04D4-2830-043D8CAC68D7}"/>
              </a:ext>
            </a:extLst>
          </p:cNvPr>
          <p:cNvCxnSpPr/>
          <p:nvPr/>
        </p:nvCxnSpPr>
        <p:spPr>
          <a:xfrm flipV="1">
            <a:off x="1678150" y="3687147"/>
            <a:ext cx="5697310" cy="21231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9741CD6-92EA-E616-3807-57F9C164B20F}"/>
              </a:ext>
            </a:extLst>
          </p:cNvPr>
          <p:cNvSpPr/>
          <p:nvPr/>
        </p:nvSpPr>
        <p:spPr>
          <a:xfrm>
            <a:off x="1323975" y="5800725"/>
            <a:ext cx="342900" cy="190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7F524F-2249-9424-A4EC-F1B052188F93}"/>
              </a:ext>
            </a:extLst>
          </p:cNvPr>
          <p:cNvSpPr txBox="1"/>
          <p:nvPr/>
        </p:nvSpPr>
        <p:spPr>
          <a:xfrm>
            <a:off x="4035425" y="1190625"/>
            <a:ext cx="2109039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chemeClr val="accent3">
                    <a:lumMod val="25000"/>
                  </a:schemeClr>
                </a:solidFill>
              </a:rPr>
              <a:t>• </a:t>
            </a:r>
            <a:r>
              <a:rPr lang="ko-KR" altLang="en-US" sz="1400" err="1">
                <a:solidFill>
                  <a:schemeClr val="accent3">
                    <a:lumMod val="25000"/>
                  </a:schemeClr>
                </a:solidFill>
              </a:rPr>
              <a:t>view</a:t>
            </a:r>
            <a:r>
              <a:rPr lang="ko-KR" altLang="en-US" sz="1400">
                <a:solidFill>
                  <a:schemeClr val="accent3">
                    <a:lumMod val="25000"/>
                  </a:schemeClr>
                </a:solidFill>
              </a:rPr>
              <a:t>(</a:t>
            </a:r>
            <a:r>
              <a:rPr lang="ko-KR" altLang="en-US" sz="1400" err="1">
                <a:solidFill>
                  <a:schemeClr val="accent3">
                    <a:lumMod val="25000"/>
                  </a:schemeClr>
                </a:solidFill>
              </a:rPr>
              <a:t>detail</a:t>
            </a:r>
            <a:r>
              <a:rPr lang="ko-KR" altLang="en-US" sz="1400">
                <a:solidFill>
                  <a:schemeClr val="accent3">
                    <a:lumMod val="25000"/>
                  </a:schemeClr>
                </a:solidFill>
              </a:rPr>
              <a:t>) - 추천 버튼 </a:t>
            </a:r>
            <a:endParaRPr lang="ko-KR">
              <a:solidFill>
                <a:schemeClr val="accent3">
                  <a:lumMod val="25000"/>
                </a:schemeClr>
              </a:solidFill>
            </a:endParaRPr>
          </a:p>
        </p:txBody>
      </p:sp>
      <p:pic>
        <p:nvPicPr>
          <p:cNvPr id="20" name="그림 19" descr="화이트, 폰트, 상징, 그래픽이(가) 표시된 사진&#10;&#10;자동 생성된 설명">
            <a:extLst>
              <a:ext uri="{FF2B5EF4-FFF2-40B4-BE49-F238E27FC236}">
                <a16:creationId xmlns:a16="http://schemas.microsoft.com/office/drawing/2014/main" id="{CBD41B4E-6E66-B307-BA3F-C7529742FC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902" r="8293"/>
          <a:stretch/>
        </p:blipFill>
        <p:spPr>
          <a:xfrm>
            <a:off x="8834438" y="3386138"/>
            <a:ext cx="1323978" cy="6000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1" name="그림 2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5D2BFF4E-2F07-503B-FA09-5316A987A1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4813" y="4681538"/>
            <a:ext cx="3924300" cy="1895475"/>
          </a:xfrm>
          <a:prstGeom prst="rect">
            <a:avLst/>
          </a:prstGeom>
        </p:spPr>
      </p:pic>
      <p:pic>
        <p:nvPicPr>
          <p:cNvPr id="22" name="그림 21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43CFF241-FFDB-4F92-CB96-95501BE9F02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1765"/>
          <a:stretch/>
        </p:blipFill>
        <p:spPr>
          <a:xfrm>
            <a:off x="8215313" y="4681538"/>
            <a:ext cx="3724275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5114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11F5F-59DB-8380-B1F6-787E03D5E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498A11-5CEF-6CCE-2E07-211296C5C402}"/>
              </a:ext>
            </a:extLst>
          </p:cNvPr>
          <p:cNvSpPr txBox="1"/>
          <p:nvPr/>
        </p:nvSpPr>
        <p:spPr>
          <a:xfrm>
            <a:off x="190500" y="190500"/>
            <a:ext cx="524503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2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642F2B-10A0-B64B-6FA1-AA8B37C10409}"/>
              </a:ext>
            </a:extLst>
          </p:cNvPr>
          <p:cNvSpPr txBox="1"/>
          <p:nvPr/>
        </p:nvSpPr>
        <p:spPr>
          <a:xfrm>
            <a:off x="825500" y="190500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설계 및 주요 기능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422EF3-A5B1-20CB-5D7E-014F9ECE80A8}"/>
              </a:ext>
            </a:extLst>
          </p:cNvPr>
          <p:cNvSpPr txBox="1"/>
          <p:nvPr/>
        </p:nvSpPr>
        <p:spPr>
          <a:xfrm>
            <a:off x="825500" y="414010"/>
            <a:ext cx="4429418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주요 코드 - 게시판(인테리어 챌린지)    </a:t>
            </a:r>
            <a:endParaRPr lang="ko-KR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F0684F-0D91-3D2D-AC89-F43659B95500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EC20DB-3276-FF74-9E20-2C1F81B8D594}"/>
              </a:ext>
            </a:extLst>
          </p:cNvPr>
          <p:cNvSpPr txBox="1"/>
          <p:nvPr/>
        </p:nvSpPr>
        <p:spPr>
          <a:xfrm>
            <a:off x="463550" y="1133475"/>
            <a:ext cx="5750357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chemeClr val="accent3">
                    <a:lumMod val="25000"/>
                  </a:schemeClr>
                </a:solidFill>
              </a:rPr>
              <a:t>• 사용자 &amp; 게시글 별 추천 상태를 확인하기 위한 테이블 및 Service 코드 </a:t>
            </a:r>
          </a:p>
        </p:txBody>
      </p:sp>
      <p:pic>
        <p:nvPicPr>
          <p:cNvPr id="4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0446DB9B-1C18-2E23-C7CF-19E76BF80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1571625"/>
            <a:ext cx="4486275" cy="1571625"/>
          </a:xfrm>
          <a:prstGeom prst="rect">
            <a:avLst/>
          </a:prstGeom>
        </p:spPr>
      </p:pic>
      <p:pic>
        <p:nvPicPr>
          <p:cNvPr id="6" name="그림 5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223D4D4F-917D-D1CB-DA9B-E97707602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88" y="1566863"/>
            <a:ext cx="6619875" cy="47148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EC39C4E-4886-3ECA-AEC3-19BD3B694B4C}"/>
              </a:ext>
            </a:extLst>
          </p:cNvPr>
          <p:cNvSpPr txBox="1"/>
          <p:nvPr/>
        </p:nvSpPr>
        <p:spPr>
          <a:xfrm>
            <a:off x="7362825" y="3838575"/>
            <a:ext cx="4410075" cy="226831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400" err="1"/>
              <a:t>Id</a:t>
            </a:r>
            <a:r>
              <a:rPr lang="ko-KR" altLang="en-US" sz="1400"/>
              <a:t> &amp; </a:t>
            </a:r>
            <a:r>
              <a:rPr lang="ko-KR" altLang="en-US" sz="1400" err="1"/>
              <a:t>post_code</a:t>
            </a:r>
            <a:r>
              <a:rPr lang="ko-KR" altLang="en-US" sz="1400"/>
              <a:t> 확인 후 존재하는 데이터가 없다면 새롭게 추가(</a:t>
            </a:r>
            <a:r>
              <a:rPr lang="ko-KR" altLang="en-US" sz="1400" err="1"/>
              <a:t>r_check</a:t>
            </a:r>
            <a:r>
              <a:rPr lang="ko-KR" altLang="en-US" sz="1400"/>
              <a:t> = 1로 설정)</a:t>
            </a:r>
            <a:endParaRPr lang="ko-KR"/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400" err="1"/>
              <a:t>R_check</a:t>
            </a:r>
            <a:r>
              <a:rPr lang="ko-KR" altLang="en-US" sz="1400"/>
              <a:t> 값이 0이면 (추천한 적이 없으면) </a:t>
            </a:r>
            <a:r>
              <a:rPr lang="ko-KR" altLang="en-US" sz="1400" err="1"/>
              <a:t>r_check값</a:t>
            </a:r>
            <a:r>
              <a:rPr lang="ko-KR" altLang="en-US" sz="1400"/>
              <a:t> 1로 설정 &amp; 게시글 별 누적 추천 수 1 증가</a:t>
            </a:r>
          </a:p>
          <a:p>
            <a:pPr marL="342900" indent="-342900">
              <a:lnSpc>
                <a:spcPct val="130000"/>
              </a:lnSpc>
              <a:buAutoNum type="arabicPeriod"/>
            </a:pPr>
            <a:r>
              <a:rPr lang="ko-KR" altLang="en-US" sz="1400" err="1"/>
              <a:t>R_check</a:t>
            </a:r>
            <a:r>
              <a:rPr lang="ko-KR" altLang="en-US" sz="1400"/>
              <a:t> 값이 1이면 (추천했다가 다시 눌러서 취소하는 경우) </a:t>
            </a:r>
            <a:r>
              <a:rPr lang="ko-KR" altLang="en-US" sz="1400" err="1"/>
              <a:t>r_check값</a:t>
            </a:r>
            <a:r>
              <a:rPr lang="ko-KR" altLang="en-US" sz="1400"/>
              <a:t> 0으로 설정 &amp; 게시글 별 누적 </a:t>
            </a:r>
            <a:r>
              <a:rPr lang="ko-KR" altLang="en-US" sz="1400" err="1"/>
              <a:t>추천수</a:t>
            </a:r>
            <a:r>
              <a:rPr lang="ko-KR" altLang="en-US" sz="1400"/>
              <a:t> 1 감소</a:t>
            </a:r>
          </a:p>
          <a:p>
            <a:pPr marL="342900" indent="-342900">
              <a:buAutoNum type="arabicPeriod"/>
            </a:pPr>
            <a:endParaRPr lang="ko-KR" altLang="en-US" sz="140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AC85063-E645-FB0E-D73C-3D259D24E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91415" y="6450424"/>
            <a:ext cx="2743200" cy="365125"/>
          </a:xfrm>
          <a:solidFill>
            <a:schemeClr val="bg1"/>
          </a:solidFill>
        </p:spPr>
        <p:txBody>
          <a:bodyPr/>
          <a:lstStyle/>
          <a:p>
            <a:fld id="{371AC437-A31D-4DEC-AE74-508F5F67168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59718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0EE777-9350-9C9E-2625-2DB5FA928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C166BF-DA5F-87C0-096B-5C5EF40D183F}"/>
              </a:ext>
            </a:extLst>
          </p:cNvPr>
          <p:cNvSpPr txBox="1"/>
          <p:nvPr/>
        </p:nvSpPr>
        <p:spPr>
          <a:xfrm>
            <a:off x="190500" y="190500"/>
            <a:ext cx="524503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2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16620B-9DBB-793C-9C6E-8976083AC24E}"/>
              </a:ext>
            </a:extLst>
          </p:cNvPr>
          <p:cNvSpPr txBox="1"/>
          <p:nvPr/>
        </p:nvSpPr>
        <p:spPr>
          <a:xfrm>
            <a:off x="825500" y="190500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설계 및 주요 기능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98B1A22-A644-C4E9-FDFA-10B8C637B5AE}"/>
              </a:ext>
            </a:extLst>
          </p:cNvPr>
          <p:cNvSpPr txBox="1"/>
          <p:nvPr/>
        </p:nvSpPr>
        <p:spPr>
          <a:xfrm>
            <a:off x="825500" y="414010"/>
            <a:ext cx="4429418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주요 코드 - 게시판(인테리어 챌린지)    </a:t>
            </a:r>
            <a:endParaRPr lang="ko-KR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C27F65-A61A-6710-7733-0FF28C93B9F2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55A358-6976-DE23-CA45-419FA94389F6}"/>
              </a:ext>
            </a:extLst>
          </p:cNvPr>
          <p:cNvSpPr txBox="1"/>
          <p:nvPr/>
        </p:nvSpPr>
        <p:spPr>
          <a:xfrm>
            <a:off x="463550" y="1133475"/>
            <a:ext cx="6904967" cy="30777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400">
                <a:solidFill>
                  <a:schemeClr val="accent3">
                    <a:lumMod val="25000"/>
                  </a:schemeClr>
                </a:solidFill>
              </a:rPr>
              <a:t>• </a:t>
            </a:r>
            <a:r>
              <a:rPr lang="ko-KR" altLang="en-US" sz="1400" err="1">
                <a:solidFill>
                  <a:schemeClr val="accent3">
                    <a:lumMod val="25000"/>
                  </a:schemeClr>
                </a:solidFill>
              </a:rPr>
              <a:t>modify</a:t>
            </a:r>
            <a:r>
              <a:rPr lang="ko-KR" altLang="en-US" sz="1400">
                <a:solidFill>
                  <a:schemeClr val="accent3">
                    <a:lumMod val="25000"/>
                  </a:schemeClr>
                </a:solidFill>
              </a:rPr>
              <a:t> - 기존에 등록했던 썸네일 이미지가 보이도록 로딩 후 새로 업로드하면 </a:t>
            </a:r>
            <a:r>
              <a:rPr lang="ko-KR" altLang="en-US" sz="1400" err="1">
                <a:solidFill>
                  <a:schemeClr val="accent3">
                    <a:lumMod val="25000"/>
                  </a:schemeClr>
                </a:solidFill>
              </a:rPr>
              <a:t>update</a:t>
            </a:r>
            <a:r>
              <a:rPr lang="ko-KR" altLang="en-US" sz="1400">
                <a:solidFill>
                  <a:schemeClr val="accent3">
                    <a:lumMod val="25000"/>
                  </a:schemeClr>
                </a:solidFill>
              </a:rPr>
              <a:t> </a:t>
            </a:r>
            <a:endParaRPr lang="ko-KR">
              <a:solidFill>
                <a:schemeClr val="accent3">
                  <a:lumMod val="25000"/>
                </a:schemeClr>
              </a:solidFill>
            </a:endParaRPr>
          </a:p>
        </p:txBody>
      </p:sp>
      <p:pic>
        <p:nvPicPr>
          <p:cNvPr id="2" name="그림 1" descr="텍스트, 전자제품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DA63D45B-33A2-A11B-92F7-7085B9DD22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38" y="2081213"/>
            <a:ext cx="4797685" cy="34674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D82CD220-E6BF-1514-0965-CCFB27F44B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2113" y="1609725"/>
            <a:ext cx="3733800" cy="2495550"/>
          </a:xfrm>
          <a:prstGeom prst="rect">
            <a:avLst/>
          </a:prstGeom>
        </p:spPr>
      </p:pic>
      <p:pic>
        <p:nvPicPr>
          <p:cNvPr id="8" name="그림 7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BFA98DE-110E-A6D6-AC15-8975DEC83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7713" y="3062288"/>
            <a:ext cx="3638550" cy="14763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4F2C41-D7C7-E44C-C545-FEBFC2438867}"/>
              </a:ext>
            </a:extLst>
          </p:cNvPr>
          <p:cNvSpPr txBox="1"/>
          <p:nvPr/>
        </p:nvSpPr>
        <p:spPr>
          <a:xfrm>
            <a:off x="5905500" y="4705350"/>
            <a:ext cx="5419725" cy="17518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lnSpc>
                <a:spcPct val="130000"/>
              </a:lnSpc>
              <a:buAutoNum type="arabicPeriod"/>
            </a:pPr>
            <a:r>
              <a:rPr lang="en-US" altLang="ko-KR" sz="1200" err="1">
                <a:solidFill>
                  <a:srgbClr val="374151"/>
                </a:solidFill>
                <a:latin typeface="Söhne"/>
              </a:rPr>
              <a:t>Post_code에</a:t>
            </a:r>
            <a:r>
              <a:rPr lang="en-US" altLang="ko-KR" sz="1200">
                <a:solidFill>
                  <a:srgbClr val="374151"/>
                </a:solidFill>
                <a:latin typeface="Söhne"/>
              </a:rPr>
              <a:t> </a:t>
            </a:r>
            <a:r>
              <a:rPr lang="en-US" altLang="ko-KR" sz="1200" err="1">
                <a:solidFill>
                  <a:srgbClr val="374151"/>
                </a:solidFill>
                <a:latin typeface="Söhne"/>
              </a:rPr>
              <a:t>해당하는</a:t>
            </a:r>
            <a:r>
              <a:rPr lang="en-US" altLang="ko-KR" sz="1200">
                <a:solidFill>
                  <a:srgbClr val="374151"/>
                </a:solidFill>
                <a:latin typeface="Söhne"/>
              </a:rPr>
              <a:t> </a:t>
            </a:r>
            <a:r>
              <a:rPr lang="en-US" altLang="ko-KR" sz="1200" err="1">
                <a:solidFill>
                  <a:srgbClr val="374151"/>
                </a:solidFill>
                <a:latin typeface="Söhne"/>
              </a:rPr>
              <a:t>게시글</a:t>
            </a:r>
            <a:r>
              <a:rPr lang="en-US" altLang="ko-KR" sz="1200">
                <a:solidFill>
                  <a:srgbClr val="374151"/>
                </a:solidFill>
                <a:latin typeface="Söhne"/>
              </a:rPr>
              <a:t> </a:t>
            </a:r>
            <a:r>
              <a:rPr lang="en-US" altLang="ko-KR" sz="1200" err="1">
                <a:solidFill>
                  <a:srgbClr val="374151"/>
                </a:solidFill>
                <a:latin typeface="Söhne"/>
              </a:rPr>
              <a:t>정보와</a:t>
            </a:r>
            <a:r>
              <a:rPr lang="en-US" altLang="ko-KR" sz="1200">
                <a:solidFill>
                  <a:srgbClr val="374151"/>
                </a:solidFill>
                <a:latin typeface="Söhne"/>
              </a:rPr>
              <a:t> </a:t>
            </a:r>
            <a:r>
              <a:rPr lang="en-US" altLang="ko-KR" sz="1200" err="1">
                <a:solidFill>
                  <a:srgbClr val="374151"/>
                </a:solidFill>
                <a:latin typeface="Söhne"/>
              </a:rPr>
              <a:t>썸네일</a:t>
            </a:r>
            <a:r>
              <a:rPr lang="en-US" altLang="ko-KR" sz="1200">
                <a:solidFill>
                  <a:srgbClr val="374151"/>
                </a:solidFill>
                <a:latin typeface="Söhne"/>
              </a:rPr>
              <a:t> </a:t>
            </a:r>
            <a:r>
              <a:rPr lang="en-US" altLang="ko-KR" sz="1200" err="1">
                <a:solidFill>
                  <a:srgbClr val="374151"/>
                </a:solidFill>
                <a:latin typeface="Söhne"/>
              </a:rPr>
              <a:t>이미지</a:t>
            </a:r>
            <a:r>
              <a:rPr lang="en-US" altLang="ko-KR" sz="1200">
                <a:solidFill>
                  <a:srgbClr val="374151"/>
                </a:solidFill>
                <a:latin typeface="Söhne"/>
              </a:rPr>
              <a:t> </a:t>
            </a:r>
            <a:r>
              <a:rPr lang="en-US" altLang="ko-KR" sz="1200" err="1">
                <a:solidFill>
                  <a:srgbClr val="374151"/>
                </a:solidFill>
                <a:latin typeface="Söhne"/>
              </a:rPr>
              <a:t>경로를</a:t>
            </a:r>
            <a:r>
              <a:rPr lang="en-US" altLang="ko-KR" sz="1200">
                <a:solidFill>
                  <a:srgbClr val="374151"/>
                </a:solidFill>
                <a:latin typeface="Söhne"/>
              </a:rPr>
              <a:t> </a:t>
            </a:r>
            <a:r>
              <a:rPr lang="en-US" altLang="ko-KR" sz="1200" err="1">
                <a:solidFill>
                  <a:srgbClr val="374151"/>
                </a:solidFill>
                <a:latin typeface="Söhne"/>
              </a:rPr>
              <a:t>ajax를</a:t>
            </a:r>
            <a:r>
              <a:rPr lang="en-US" altLang="ko-KR" sz="1200">
                <a:solidFill>
                  <a:srgbClr val="374151"/>
                </a:solidFill>
                <a:latin typeface="Söhne"/>
              </a:rPr>
              <a:t> </a:t>
            </a:r>
            <a:r>
              <a:rPr lang="en-US" altLang="ko-KR" sz="1200" err="1">
                <a:solidFill>
                  <a:srgbClr val="374151"/>
                </a:solidFill>
                <a:latin typeface="Söhne"/>
              </a:rPr>
              <a:t>사용하여</a:t>
            </a:r>
            <a:r>
              <a:rPr lang="en-US" altLang="ko-KR" sz="1200">
                <a:solidFill>
                  <a:srgbClr val="374151"/>
                </a:solidFill>
                <a:latin typeface="Söhne"/>
              </a:rPr>
              <a:t> </a:t>
            </a:r>
            <a:r>
              <a:rPr lang="en-US" altLang="ko-KR" sz="1200" err="1">
                <a:solidFill>
                  <a:srgbClr val="374151"/>
                </a:solidFill>
                <a:latin typeface="Söhne"/>
              </a:rPr>
              <a:t>페이지가</a:t>
            </a:r>
            <a:r>
              <a:rPr lang="en-US" altLang="ko-KR" sz="1200">
                <a:solidFill>
                  <a:srgbClr val="374151"/>
                </a:solidFill>
                <a:latin typeface="Söhne"/>
              </a:rPr>
              <a:t> </a:t>
            </a:r>
            <a:r>
              <a:rPr lang="en-US" altLang="ko-KR" sz="1200" err="1">
                <a:solidFill>
                  <a:srgbClr val="374151"/>
                </a:solidFill>
                <a:latin typeface="Söhne"/>
              </a:rPr>
              <a:t>로드되면</a:t>
            </a:r>
            <a:r>
              <a:rPr lang="en-US" altLang="ko-KR" sz="1200">
                <a:solidFill>
                  <a:srgbClr val="374151"/>
                </a:solidFill>
                <a:latin typeface="Söhne"/>
              </a:rPr>
              <a:t> </a:t>
            </a:r>
            <a:r>
              <a:rPr lang="en-US" altLang="ko-KR" sz="1200" err="1">
                <a:solidFill>
                  <a:srgbClr val="374151"/>
                </a:solidFill>
                <a:latin typeface="Söhne"/>
              </a:rPr>
              <a:t>비동기로</a:t>
            </a:r>
            <a:r>
              <a:rPr lang="en-US" altLang="ko-KR" sz="1200">
                <a:solidFill>
                  <a:srgbClr val="374151"/>
                </a:solidFill>
                <a:latin typeface="Söhne"/>
              </a:rPr>
              <a:t> </a:t>
            </a:r>
            <a:r>
              <a:rPr lang="en-US" altLang="ko-KR" sz="1200" err="1">
                <a:solidFill>
                  <a:srgbClr val="374151"/>
                </a:solidFill>
                <a:latin typeface="Söhne"/>
              </a:rPr>
              <a:t>가져옴</a:t>
            </a:r>
            <a:r>
              <a:rPr lang="en-US" altLang="ko-KR" sz="1200">
                <a:solidFill>
                  <a:srgbClr val="374151"/>
                </a:solidFill>
                <a:latin typeface="Söhne"/>
              </a:rPr>
              <a:t> </a:t>
            </a:r>
            <a:endParaRPr lang="ko-KR" altLang="en-US"/>
          </a:p>
          <a:p>
            <a:pPr marL="228600" indent="-228600">
              <a:lnSpc>
                <a:spcPct val="130000"/>
              </a:lnSpc>
              <a:buAutoNum type="arabicPeriod"/>
            </a:pPr>
            <a:r>
              <a:rPr lang="en-US" altLang="ko-KR" sz="1200" err="1">
                <a:solidFill>
                  <a:srgbClr val="374151"/>
                </a:solidFill>
                <a:latin typeface="Söhne"/>
              </a:rPr>
              <a:t>성공</a:t>
            </a:r>
            <a:r>
              <a:rPr lang="en-US" altLang="ko-KR" sz="1200">
                <a:solidFill>
                  <a:srgbClr val="374151"/>
                </a:solidFill>
                <a:latin typeface="Söhne"/>
              </a:rPr>
              <a:t> 시 </a:t>
            </a:r>
            <a:r>
              <a:rPr lang="en-US" sz="1200" err="1">
                <a:solidFill>
                  <a:srgbClr val="374151"/>
                </a:solidFill>
                <a:ea typeface="+mn-lt"/>
                <a:cs typeface="+mn-lt"/>
              </a:rPr>
              <a:t>insertOriginalThumbnail</a:t>
            </a:r>
            <a:r>
              <a:rPr lang="en-US" sz="1200">
                <a:solidFill>
                  <a:srgbClr val="374151"/>
                </a:solidFill>
                <a:ea typeface="+mn-lt"/>
                <a:cs typeface="+mn-lt"/>
              </a:rPr>
              <a:t> </a:t>
            </a:r>
            <a:r>
              <a:rPr lang="ko-KR" altLang="en-US" sz="1200">
                <a:solidFill>
                  <a:srgbClr val="374151"/>
                </a:solidFill>
                <a:ea typeface="+mn-lt"/>
                <a:cs typeface="+mn-lt"/>
              </a:rPr>
              <a:t>함수를</a:t>
            </a:r>
            <a:r>
              <a:rPr lang="en-US" sz="1200">
                <a:solidFill>
                  <a:srgbClr val="374151"/>
                </a:solidFill>
                <a:ea typeface="+mn-lt"/>
                <a:cs typeface="+mn-lt"/>
              </a:rPr>
              <a:t> </a:t>
            </a:r>
            <a:r>
              <a:rPr lang="ko-KR" altLang="en-US" sz="1200">
                <a:solidFill>
                  <a:srgbClr val="374151"/>
                </a:solidFill>
                <a:ea typeface="+mn-lt"/>
                <a:cs typeface="+mn-lt"/>
              </a:rPr>
              <a:t>호출하고</a:t>
            </a:r>
            <a:r>
              <a:rPr lang="en-US" sz="1200">
                <a:solidFill>
                  <a:srgbClr val="374151"/>
                </a:solidFill>
                <a:ea typeface="+mn-lt"/>
                <a:cs typeface="+mn-lt"/>
              </a:rPr>
              <a:t>, </a:t>
            </a:r>
            <a:r>
              <a:rPr lang="ko-KR" altLang="en-US" sz="1200">
                <a:solidFill>
                  <a:srgbClr val="374151"/>
                </a:solidFill>
                <a:ea typeface="+mn-lt"/>
                <a:cs typeface="+mn-lt"/>
              </a:rPr>
              <a:t>응답</a:t>
            </a:r>
            <a:r>
              <a:rPr lang="en-US" sz="1200">
                <a:solidFill>
                  <a:srgbClr val="374151"/>
                </a:solidFill>
                <a:ea typeface="+mn-lt"/>
                <a:cs typeface="+mn-lt"/>
              </a:rPr>
              <a:t> </a:t>
            </a:r>
            <a:r>
              <a:rPr lang="ko-KR" altLang="en-US" sz="1200">
                <a:solidFill>
                  <a:srgbClr val="374151"/>
                </a:solidFill>
                <a:ea typeface="+mn-lt"/>
                <a:cs typeface="+mn-lt"/>
              </a:rPr>
              <a:t>데이터를</a:t>
            </a:r>
            <a:r>
              <a:rPr lang="en-US" sz="1200">
                <a:solidFill>
                  <a:srgbClr val="374151"/>
                </a:solidFill>
                <a:ea typeface="+mn-lt"/>
                <a:cs typeface="+mn-lt"/>
              </a:rPr>
              <a:t> </a:t>
            </a:r>
            <a:r>
              <a:rPr lang="ko-KR" altLang="en-US" sz="1200">
                <a:solidFill>
                  <a:srgbClr val="374151"/>
                </a:solidFill>
                <a:ea typeface="+mn-lt"/>
                <a:cs typeface="+mn-lt"/>
              </a:rPr>
              <a:t>인수로</a:t>
            </a:r>
            <a:r>
              <a:rPr lang="en-US" sz="1200">
                <a:solidFill>
                  <a:srgbClr val="374151"/>
                </a:solidFill>
                <a:ea typeface="+mn-lt"/>
                <a:cs typeface="+mn-lt"/>
              </a:rPr>
              <a:t> </a:t>
            </a:r>
            <a:r>
              <a:rPr lang="ko-KR" altLang="en-US" sz="1200">
                <a:solidFill>
                  <a:srgbClr val="374151"/>
                </a:solidFill>
                <a:ea typeface="+mn-lt"/>
                <a:cs typeface="+mn-lt"/>
              </a:rPr>
              <a:t>전달</a:t>
            </a:r>
            <a:endParaRPr lang="en-US" altLang="ko-KR" sz="1200">
              <a:solidFill>
                <a:srgbClr val="374151"/>
              </a:solidFill>
              <a:latin typeface="Söhne"/>
            </a:endParaRPr>
          </a:p>
          <a:p>
            <a:pPr marL="228600" indent="-228600">
              <a:lnSpc>
                <a:spcPct val="130000"/>
              </a:lnSpc>
              <a:buAutoNum type="arabicPeriod"/>
            </a:pPr>
            <a:r>
              <a:rPr lang="en-US" altLang="ko-KR" sz="1200" err="1">
                <a:solidFill>
                  <a:srgbClr val="374151"/>
                </a:solidFill>
                <a:ea typeface="+mn-lt"/>
                <a:cs typeface="+mn-lt"/>
              </a:rPr>
              <a:t>insertOriginalThumbnail</a:t>
            </a:r>
            <a:r>
              <a:rPr lang="en-US" altLang="ko-KR" sz="1200">
                <a:solidFill>
                  <a:srgbClr val="374151"/>
                </a:solidFill>
                <a:ea typeface="+mn-lt"/>
                <a:cs typeface="+mn-lt"/>
              </a:rPr>
              <a:t> </a:t>
            </a:r>
            <a:r>
              <a:rPr lang="ko-KR" sz="1200">
                <a:solidFill>
                  <a:srgbClr val="374151"/>
                </a:solidFill>
                <a:ea typeface="+mn-lt"/>
                <a:cs typeface="+mn-lt"/>
              </a:rPr>
              <a:t>함수에서는</a:t>
            </a:r>
            <a:r>
              <a:rPr lang="en-US" altLang="ko-KR" sz="1200">
                <a:solidFill>
                  <a:srgbClr val="374151"/>
                </a:solidFill>
                <a:ea typeface="+mn-lt"/>
                <a:cs typeface="+mn-lt"/>
              </a:rPr>
              <a:t> </a:t>
            </a:r>
            <a:r>
              <a:rPr lang="ko-KR" sz="1200">
                <a:solidFill>
                  <a:srgbClr val="374151"/>
                </a:solidFill>
                <a:ea typeface="+mn-lt"/>
                <a:cs typeface="+mn-lt"/>
              </a:rPr>
              <a:t>응답</a:t>
            </a:r>
            <a:r>
              <a:rPr lang="en-US" altLang="ko-KR" sz="1200">
                <a:solidFill>
                  <a:srgbClr val="374151"/>
                </a:solidFill>
                <a:ea typeface="+mn-lt"/>
                <a:cs typeface="+mn-lt"/>
              </a:rPr>
              <a:t> </a:t>
            </a:r>
            <a:r>
              <a:rPr lang="ko-KR" sz="1200">
                <a:solidFill>
                  <a:srgbClr val="374151"/>
                </a:solidFill>
                <a:ea typeface="+mn-lt"/>
                <a:cs typeface="+mn-lt"/>
              </a:rPr>
              <a:t>데이터를</a:t>
            </a:r>
            <a:r>
              <a:rPr lang="en-US" altLang="ko-KR" sz="1200">
                <a:solidFill>
                  <a:srgbClr val="374151"/>
                </a:solidFill>
                <a:ea typeface="+mn-lt"/>
                <a:cs typeface="+mn-lt"/>
              </a:rPr>
              <a:t> </a:t>
            </a:r>
            <a:r>
              <a:rPr lang="ko-KR" sz="1200">
                <a:solidFill>
                  <a:srgbClr val="374151"/>
                </a:solidFill>
                <a:ea typeface="+mn-lt"/>
                <a:cs typeface="+mn-lt"/>
              </a:rPr>
              <a:t>검사하여</a:t>
            </a:r>
            <a:r>
              <a:rPr lang="en-US" altLang="ko-KR" sz="1200">
                <a:solidFill>
                  <a:srgbClr val="374151"/>
                </a:solidFill>
                <a:ea typeface="+mn-lt"/>
                <a:cs typeface="+mn-lt"/>
              </a:rPr>
              <a:t> </a:t>
            </a:r>
            <a:r>
              <a:rPr lang="ko-KR" sz="1200">
                <a:solidFill>
                  <a:srgbClr val="374151"/>
                </a:solidFill>
                <a:ea typeface="+mn-lt"/>
                <a:cs typeface="+mn-lt"/>
              </a:rPr>
              <a:t>이미지의</a:t>
            </a:r>
            <a:r>
              <a:rPr lang="en-US" altLang="ko-KR" sz="1200">
                <a:solidFill>
                  <a:srgbClr val="374151"/>
                </a:solidFill>
                <a:ea typeface="+mn-lt"/>
                <a:cs typeface="+mn-lt"/>
              </a:rPr>
              <a:t> </a:t>
            </a:r>
            <a:r>
              <a:rPr lang="ko-KR" sz="1200">
                <a:solidFill>
                  <a:srgbClr val="374151"/>
                </a:solidFill>
                <a:ea typeface="+mn-lt"/>
                <a:cs typeface="+mn-lt"/>
              </a:rPr>
              <a:t>경로</a:t>
            </a:r>
            <a:r>
              <a:rPr lang="en-US" altLang="ko-KR" sz="1200">
                <a:solidFill>
                  <a:srgbClr val="374151"/>
                </a:solidFill>
                <a:ea typeface="+mn-lt"/>
                <a:cs typeface="+mn-lt"/>
              </a:rPr>
              <a:t>(</a:t>
            </a:r>
            <a:r>
              <a:rPr lang="en-US" altLang="ko-KR" sz="1200" err="1">
                <a:solidFill>
                  <a:srgbClr val="374151"/>
                </a:solidFill>
                <a:ea typeface="+mn-lt"/>
                <a:cs typeface="+mn-lt"/>
              </a:rPr>
              <a:t>thumbnail_path</a:t>
            </a:r>
            <a:r>
              <a:rPr lang="en-US" altLang="ko-KR" sz="1200">
                <a:solidFill>
                  <a:srgbClr val="374151"/>
                </a:solidFill>
                <a:ea typeface="+mn-lt"/>
                <a:cs typeface="+mn-lt"/>
              </a:rPr>
              <a:t>)</a:t>
            </a:r>
            <a:r>
              <a:rPr lang="ko-KR" sz="1200" err="1">
                <a:solidFill>
                  <a:srgbClr val="374151"/>
                </a:solidFill>
                <a:ea typeface="+mn-lt"/>
                <a:cs typeface="+mn-lt"/>
              </a:rPr>
              <a:t>를</a:t>
            </a:r>
            <a:r>
              <a:rPr lang="en-US" altLang="ko-KR" sz="1200">
                <a:solidFill>
                  <a:srgbClr val="374151"/>
                </a:solidFill>
                <a:ea typeface="+mn-lt"/>
                <a:cs typeface="+mn-lt"/>
              </a:rPr>
              <a:t> </a:t>
            </a:r>
            <a:r>
              <a:rPr lang="ko-KR" sz="1200">
                <a:solidFill>
                  <a:srgbClr val="374151"/>
                </a:solidFill>
                <a:ea typeface="+mn-lt"/>
                <a:cs typeface="+mn-lt"/>
              </a:rPr>
              <a:t>확인</a:t>
            </a:r>
            <a:endParaRPr lang="ko-KR" altLang="en-US" sz="1200">
              <a:solidFill>
                <a:srgbClr val="374151"/>
              </a:solidFill>
              <a:latin typeface="Pretendard"/>
            </a:endParaRPr>
          </a:p>
          <a:p>
            <a:pPr marL="228600" indent="-228600">
              <a:lnSpc>
                <a:spcPct val="130000"/>
              </a:lnSpc>
              <a:buAutoNum type="arabicPeriod"/>
            </a:pPr>
            <a:r>
              <a:rPr lang="ko-KR" altLang="en-US" sz="1200">
                <a:solidFill>
                  <a:srgbClr val="374151"/>
                </a:solidFill>
                <a:ea typeface="+mn-lt"/>
                <a:cs typeface="+mn-lt"/>
              </a:rPr>
              <a:t>해당</a:t>
            </a:r>
            <a:r>
              <a:rPr lang="en-US" altLang="ko-KR" sz="1200">
                <a:solidFill>
                  <a:srgbClr val="374151"/>
                </a:solidFill>
                <a:ea typeface="+mn-lt"/>
                <a:cs typeface="+mn-lt"/>
              </a:rPr>
              <a:t> </a:t>
            </a:r>
            <a:r>
              <a:rPr lang="ko-KR" altLang="en-US" sz="1200">
                <a:solidFill>
                  <a:srgbClr val="374151"/>
                </a:solidFill>
                <a:ea typeface="+mn-lt"/>
                <a:cs typeface="+mn-lt"/>
              </a:rPr>
              <a:t>경로를</a:t>
            </a:r>
            <a:r>
              <a:rPr lang="en-US" altLang="ko-KR" sz="1200">
                <a:solidFill>
                  <a:srgbClr val="374151"/>
                </a:solidFill>
                <a:ea typeface="+mn-lt"/>
                <a:cs typeface="+mn-lt"/>
              </a:rPr>
              <a:t> </a:t>
            </a:r>
            <a:r>
              <a:rPr lang="ko-KR" altLang="en-US" sz="1200">
                <a:solidFill>
                  <a:srgbClr val="374151"/>
                </a:solidFill>
                <a:ea typeface="+mn-lt"/>
                <a:cs typeface="+mn-lt"/>
              </a:rPr>
              <a:t>이용하여</a:t>
            </a:r>
            <a:r>
              <a:rPr lang="en-US" altLang="ko-KR" sz="1200">
                <a:solidFill>
                  <a:srgbClr val="374151"/>
                </a:solidFill>
                <a:ea typeface="+mn-lt"/>
                <a:cs typeface="+mn-lt"/>
              </a:rPr>
              <a:t> #thumbnailImgPreview </a:t>
            </a:r>
            <a:r>
              <a:rPr lang="ko-KR" altLang="en-US" sz="1200">
                <a:solidFill>
                  <a:srgbClr val="374151"/>
                </a:solidFill>
                <a:ea typeface="+mn-lt"/>
                <a:cs typeface="+mn-lt"/>
              </a:rPr>
              <a:t>요소의</a:t>
            </a:r>
            <a:r>
              <a:rPr lang="en-US" altLang="ko-KR" sz="1200">
                <a:solidFill>
                  <a:srgbClr val="374151"/>
                </a:solidFill>
                <a:ea typeface="+mn-lt"/>
                <a:cs typeface="+mn-lt"/>
              </a:rPr>
              <a:t> </a:t>
            </a:r>
            <a:r>
              <a:rPr lang="en-US" altLang="ko-KR" sz="1200" err="1">
                <a:solidFill>
                  <a:srgbClr val="374151"/>
                </a:solidFill>
                <a:ea typeface="+mn-lt"/>
                <a:cs typeface="+mn-lt"/>
              </a:rPr>
              <a:t>src</a:t>
            </a:r>
            <a:r>
              <a:rPr lang="en-US" altLang="ko-KR" sz="1200">
                <a:solidFill>
                  <a:srgbClr val="374151"/>
                </a:solidFill>
                <a:ea typeface="+mn-lt"/>
                <a:cs typeface="+mn-lt"/>
              </a:rPr>
              <a:t> </a:t>
            </a:r>
            <a:r>
              <a:rPr lang="ko-KR" altLang="en-US" sz="1200">
                <a:solidFill>
                  <a:srgbClr val="374151"/>
                </a:solidFill>
                <a:ea typeface="+mn-lt"/>
                <a:cs typeface="+mn-lt"/>
              </a:rPr>
              <a:t>속성을</a:t>
            </a:r>
            <a:r>
              <a:rPr lang="en-US" altLang="ko-KR" sz="1200">
                <a:solidFill>
                  <a:srgbClr val="374151"/>
                </a:solidFill>
                <a:ea typeface="+mn-lt"/>
                <a:cs typeface="+mn-lt"/>
              </a:rPr>
              <a:t> </a:t>
            </a:r>
            <a:r>
              <a:rPr lang="ko-KR" altLang="en-US" sz="1200">
                <a:solidFill>
                  <a:srgbClr val="374151"/>
                </a:solidFill>
                <a:ea typeface="+mn-lt"/>
                <a:cs typeface="+mn-lt"/>
              </a:rPr>
              <a:t>업데이트</a:t>
            </a:r>
            <a:endParaRPr lang="ko-KR" sz="1200">
              <a:solidFill>
                <a:srgbClr val="374151"/>
              </a:solidFill>
              <a:latin typeface="Pretendard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54CC171-BEB7-54CB-143D-334CE63EE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2600" y="6459831"/>
            <a:ext cx="2743200" cy="365125"/>
          </a:xfrm>
          <a:solidFill>
            <a:schemeClr val="bg1"/>
          </a:solidFill>
        </p:spPr>
        <p:txBody>
          <a:bodyPr/>
          <a:lstStyle/>
          <a:p>
            <a:fld id="{371AC437-A31D-4DEC-AE74-508F5F67168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23856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E745F-CE7F-938D-6065-1244EB7C8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45B24A-534B-7332-720B-1852853483E4}"/>
              </a:ext>
            </a:extLst>
          </p:cNvPr>
          <p:cNvSpPr txBox="1"/>
          <p:nvPr/>
        </p:nvSpPr>
        <p:spPr>
          <a:xfrm>
            <a:off x="190500" y="190500"/>
            <a:ext cx="524503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2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4F59A8-8B36-254E-8748-DAD6D4674EA9}"/>
              </a:ext>
            </a:extLst>
          </p:cNvPr>
          <p:cNvSpPr txBox="1"/>
          <p:nvPr/>
        </p:nvSpPr>
        <p:spPr>
          <a:xfrm>
            <a:off x="825500" y="190500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설계 및 주요 기능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821C3B-E01C-B6E1-C989-116A8DCDBCF2}"/>
              </a:ext>
            </a:extLst>
          </p:cNvPr>
          <p:cNvSpPr txBox="1"/>
          <p:nvPr/>
        </p:nvSpPr>
        <p:spPr>
          <a:xfrm>
            <a:off x="825500" y="414010"/>
            <a:ext cx="2648482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주요 코드 - 쿠폰 배포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29EBF6-C35A-A285-2DB0-4B8930BCD0A0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608C62-E418-C314-04F6-4EB3C12CE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33</a:t>
            </a:fld>
            <a:endParaRPr lang="ko-KR" altLang="en-US"/>
          </a:p>
        </p:txBody>
      </p:sp>
      <p:pic>
        <p:nvPicPr>
          <p:cNvPr id="6" name="그림 5" descr="텍스트, 스크린샷, 소프트웨어이(가) 표시된 사진&#10;&#10;자동 생성된 설명">
            <a:extLst>
              <a:ext uri="{FF2B5EF4-FFF2-40B4-BE49-F238E27FC236}">
                <a16:creationId xmlns:a16="http://schemas.microsoft.com/office/drawing/2014/main" id="{BB6DDE66-3A69-34B9-82B0-44EC9550E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71" y="1053231"/>
            <a:ext cx="7366590" cy="52630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97656F5-C146-75C9-D827-A17178A4461B}"/>
              </a:ext>
            </a:extLst>
          </p:cNvPr>
          <p:cNvSpPr txBox="1"/>
          <p:nvPr/>
        </p:nvSpPr>
        <p:spPr>
          <a:xfrm>
            <a:off x="7815719" y="1161267"/>
            <a:ext cx="4214486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배포하는 쿠폰의 수와 받는 회원의 수가 복수일 경우를 생각하여 </a:t>
            </a:r>
            <a:r>
              <a:rPr lang="ko-KR" altLang="en-US" err="1"/>
              <a:t>List</a:t>
            </a:r>
            <a:r>
              <a:rPr lang="ko-KR" altLang="en-US"/>
              <a:t>&lt;&gt;타입으로 값을 받아오고, </a:t>
            </a:r>
            <a:endParaRPr lang="ko-KR"/>
          </a:p>
          <a:p>
            <a:endParaRPr lang="ko-KR" altLang="en-US"/>
          </a:p>
          <a:p>
            <a:endParaRPr lang="ko-KR" altLang="en-US"/>
          </a:p>
          <a:p>
            <a:endParaRPr lang="ko-KR" altLang="en-US"/>
          </a:p>
          <a:p>
            <a:r>
              <a:rPr lang="ko-KR" altLang="en-US"/>
              <a:t>그 후에 2중 </a:t>
            </a:r>
            <a:r>
              <a:rPr lang="ko-KR" altLang="en-US" err="1"/>
              <a:t>for문을</a:t>
            </a:r>
            <a:r>
              <a:rPr lang="ko-KR" altLang="en-US"/>
              <a:t> 사용하여 </a:t>
            </a:r>
            <a:endParaRPr lang="ko-KR"/>
          </a:p>
          <a:p>
            <a:r>
              <a:rPr lang="ko-KR" altLang="en-US"/>
              <a:t>쿠폰을 배포</a:t>
            </a:r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5293518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79E108-231D-072B-EECE-0834CC3E0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7E0E5CF-C275-3743-D93B-D03860D8BE4E}"/>
              </a:ext>
            </a:extLst>
          </p:cNvPr>
          <p:cNvSpPr txBox="1"/>
          <p:nvPr/>
        </p:nvSpPr>
        <p:spPr>
          <a:xfrm>
            <a:off x="190500" y="190500"/>
            <a:ext cx="524503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2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555F15-AC65-DB17-6DAD-335844A28FB6}"/>
              </a:ext>
            </a:extLst>
          </p:cNvPr>
          <p:cNvSpPr txBox="1"/>
          <p:nvPr/>
        </p:nvSpPr>
        <p:spPr>
          <a:xfrm>
            <a:off x="825500" y="190500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설계 및 주요 기능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82E64C-537B-3F80-C65F-5273708D34EC}"/>
              </a:ext>
            </a:extLst>
          </p:cNvPr>
          <p:cNvSpPr txBox="1"/>
          <p:nvPr/>
        </p:nvSpPr>
        <p:spPr>
          <a:xfrm>
            <a:off x="825500" y="414010"/>
            <a:ext cx="3228769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주요 코드 - 상품정보 수정1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0CB85E-4F97-BB68-11F2-3EF4DB63A244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92EC782-C2A8-2785-01CF-9AA149EE9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10" name="그림 9" descr="텍스트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A2B7563A-E8AA-BB48-43D5-F681F6C1D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816" y="1021915"/>
            <a:ext cx="6788544" cy="538827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DA0B8C1-B5B8-B0DC-81A2-1D3D45DB223D}"/>
              </a:ext>
            </a:extLst>
          </p:cNvPr>
          <p:cNvSpPr txBox="1"/>
          <p:nvPr/>
        </p:nvSpPr>
        <p:spPr>
          <a:xfrm>
            <a:off x="7980122" y="2262514"/>
            <a:ext cx="3992671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ko-KR" altLang="en-US"/>
          </a:p>
          <a:p>
            <a:endParaRPr lang="ko-KR" altLang="en-US"/>
          </a:p>
          <a:p>
            <a:r>
              <a:rPr lang="ko-KR" altLang="en-US"/>
              <a:t>&lt;상품수정을 위해 상품 선택하기&gt;</a:t>
            </a:r>
          </a:p>
          <a:p>
            <a:endParaRPr lang="ko-KR" altLang="en-US"/>
          </a:p>
          <a:p>
            <a:endParaRPr lang="ko-KR" altLang="en-US"/>
          </a:p>
          <a:p>
            <a:r>
              <a:rPr lang="ko-KR" altLang="en-US"/>
              <a:t>컨트롤러에서 값을 가져오고 가져온 값을 사용하여 </a:t>
            </a:r>
            <a:r>
              <a:rPr lang="ko-KR" altLang="en-US" err="1"/>
              <a:t>updateTable이라는</a:t>
            </a:r>
            <a:r>
              <a:rPr lang="ko-KR" altLang="en-US"/>
              <a:t> 함수를 실행하는 </a:t>
            </a:r>
            <a:r>
              <a:rPr lang="ko-KR" altLang="en-US" err="1"/>
              <a:t>ajax</a:t>
            </a:r>
            <a:r>
              <a:rPr lang="ko-KR" altLang="en-US"/>
              <a:t> 호출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576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D7616-5E77-E4D7-0409-DD1618BF36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F7B8085-81DB-C3DF-C87E-9C8D5D4995C5}"/>
              </a:ext>
            </a:extLst>
          </p:cNvPr>
          <p:cNvSpPr txBox="1"/>
          <p:nvPr/>
        </p:nvSpPr>
        <p:spPr>
          <a:xfrm>
            <a:off x="190500" y="190500"/>
            <a:ext cx="524503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2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2E8B92-06F1-0328-EBE0-F64004D75725}"/>
              </a:ext>
            </a:extLst>
          </p:cNvPr>
          <p:cNvSpPr txBox="1"/>
          <p:nvPr/>
        </p:nvSpPr>
        <p:spPr>
          <a:xfrm>
            <a:off x="825500" y="190500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설계 및 주요 기능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F58B76-22F8-102A-2071-C94D07DE4074}"/>
              </a:ext>
            </a:extLst>
          </p:cNvPr>
          <p:cNvSpPr txBox="1"/>
          <p:nvPr/>
        </p:nvSpPr>
        <p:spPr>
          <a:xfrm>
            <a:off x="825500" y="414010"/>
            <a:ext cx="3318537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주요 코드 - 상품정보 수정2  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AC2995A-9A0D-C3D7-05D5-92637B9CBA68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B40EAF0-CD8F-7203-EA01-8117EC696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6" name="그림 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22F33BA2-0C55-AF85-D3BF-270422BD2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24" y="813148"/>
            <a:ext cx="4501884" cy="4146115"/>
          </a:xfrm>
          <a:prstGeom prst="rect">
            <a:avLst/>
          </a:prstGeom>
        </p:spPr>
      </p:pic>
      <p:pic>
        <p:nvPicPr>
          <p:cNvPr id="8" name="그림 7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13B0FFB5-26AE-C71D-85B8-F281D358D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050" y="2522429"/>
            <a:ext cx="4971119" cy="41148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46D804A-C9EB-6E0C-77E4-20CF9B86611D}"/>
              </a:ext>
            </a:extLst>
          </p:cNvPr>
          <p:cNvSpPr txBox="1"/>
          <p:nvPr/>
        </p:nvSpPr>
        <p:spPr>
          <a:xfrm>
            <a:off x="8833458" y="900308"/>
            <a:ext cx="3027123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왼쪽 사진은 </a:t>
            </a:r>
            <a:r>
              <a:rPr lang="ko-KR" altLang="en-US" err="1"/>
              <a:t>ajax호출을</a:t>
            </a:r>
            <a:r>
              <a:rPr lang="ko-KR" altLang="en-US"/>
              <a:t> </a:t>
            </a:r>
            <a:endParaRPr lang="ko-KR"/>
          </a:p>
          <a:p>
            <a:r>
              <a:rPr lang="ko-KR" altLang="en-US"/>
              <a:t>통해서 가져온 전체 정보</a:t>
            </a:r>
          </a:p>
          <a:p>
            <a:endParaRPr lang="ko-KR" altLang="en-US"/>
          </a:p>
          <a:p>
            <a:endParaRPr lang="ko-KR" altLang="en-US"/>
          </a:p>
          <a:p>
            <a:endParaRPr lang="ko-KR" altLang="en-US"/>
          </a:p>
          <a:p>
            <a:endParaRPr lang="ko-KR" altLang="en-US"/>
          </a:p>
          <a:p>
            <a:endParaRPr lang="ko-KR" altLang="en-US"/>
          </a:p>
          <a:p>
            <a:endParaRPr lang="ko-KR" altLang="en-US"/>
          </a:p>
          <a:p>
            <a:endParaRPr lang="ko-KR" altLang="en-US"/>
          </a:p>
          <a:p>
            <a:endParaRPr lang="ko-KR" altLang="en-US"/>
          </a:p>
          <a:p>
            <a:endParaRPr lang="ko-KR" altLang="en-US"/>
          </a:p>
          <a:p>
            <a:endParaRPr lang="ko-KR" altLang="en-US"/>
          </a:p>
          <a:p>
            <a:endParaRPr lang="ko-KR" altLang="en-US"/>
          </a:p>
          <a:p>
            <a:endParaRPr lang="ko-KR" altLang="en-US"/>
          </a:p>
          <a:p>
            <a:r>
              <a:rPr lang="ko-KR" altLang="en-US"/>
              <a:t>오른쪽 사진은 </a:t>
            </a:r>
            <a:r>
              <a:rPr lang="ko-KR" altLang="en-US" err="1"/>
              <a:t>더블클릭해서</a:t>
            </a:r>
            <a:r>
              <a:rPr lang="ko-KR" altLang="en-US"/>
              <a:t> 가져온 선택한 상품의 </a:t>
            </a:r>
            <a:endParaRPr lang="ko-KR"/>
          </a:p>
          <a:p>
            <a:r>
              <a:rPr lang="ko-KR" altLang="en-US"/>
              <a:t>정보</a:t>
            </a:r>
          </a:p>
        </p:txBody>
      </p:sp>
    </p:spTree>
    <p:extLst>
      <p:ext uri="{BB962C8B-B14F-4D97-AF65-F5344CB8AC3E}">
        <p14:creationId xmlns:p14="http://schemas.microsoft.com/office/powerpoint/2010/main" val="37459692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A5032-1AF6-3024-C05C-DA80BCE98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58C24B0-41BC-33D6-0A02-0D92DBFF61D3}"/>
              </a:ext>
            </a:extLst>
          </p:cNvPr>
          <p:cNvSpPr txBox="1"/>
          <p:nvPr/>
        </p:nvSpPr>
        <p:spPr>
          <a:xfrm>
            <a:off x="190500" y="190500"/>
            <a:ext cx="524503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2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4C9CF5-E729-44CE-77D7-7353B84A8B7C}"/>
              </a:ext>
            </a:extLst>
          </p:cNvPr>
          <p:cNvSpPr txBox="1"/>
          <p:nvPr/>
        </p:nvSpPr>
        <p:spPr>
          <a:xfrm>
            <a:off x="825500" y="190500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설계 및 주요 기능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3701EF-28A6-97BC-167C-A263135D7858}"/>
              </a:ext>
            </a:extLst>
          </p:cNvPr>
          <p:cNvSpPr txBox="1"/>
          <p:nvPr/>
        </p:nvSpPr>
        <p:spPr>
          <a:xfrm>
            <a:off x="825500" y="414010"/>
            <a:ext cx="3297698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주요 코드 - 상품정보 수정3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FC74A9-B702-100B-DF36-064AF3B1DE39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19C84A-4C10-9B3D-CB5E-E99598089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10" name="그림 9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1F42B866-BFEF-7896-97F7-6CC13B6AB1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07" y="880233"/>
            <a:ext cx="4730542" cy="4114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A1DF3F3-652A-4DA2-05A4-6753CFB9C234}"/>
              </a:ext>
            </a:extLst>
          </p:cNvPr>
          <p:cNvSpPr txBox="1"/>
          <p:nvPr/>
        </p:nvSpPr>
        <p:spPr>
          <a:xfrm>
            <a:off x="810448" y="5346282"/>
            <a:ext cx="473640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선택한 값이 무엇인지 알려주기 위해 간략한상품의 정보를 보여주는 코드</a:t>
            </a:r>
          </a:p>
        </p:txBody>
      </p:sp>
      <p:pic>
        <p:nvPicPr>
          <p:cNvPr id="13" name="그림 12" descr="텍스트, 스크린샷, 디스플레이, 소프트웨어이(가) 표시된 사진&#10;&#10;자동 생성된 설명">
            <a:extLst>
              <a:ext uri="{FF2B5EF4-FFF2-40B4-BE49-F238E27FC236}">
                <a16:creationId xmlns:a16="http://schemas.microsoft.com/office/drawing/2014/main" id="{C1E26549-CD34-1DA6-1B85-60FBE7882D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294" y="839244"/>
            <a:ext cx="5890221" cy="41148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3B86E9E-6D8C-2728-1994-9E3843B0D7BB}"/>
              </a:ext>
            </a:extLst>
          </p:cNvPr>
          <p:cNvSpPr txBox="1"/>
          <p:nvPr/>
        </p:nvSpPr>
        <p:spPr>
          <a:xfrm>
            <a:off x="6197774" y="5336609"/>
            <a:ext cx="548013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상품의 필요한 정보만을 수정할 수 있도록 </a:t>
            </a:r>
            <a:r>
              <a:rPr lang="ko-KR" altLang="en-US" err="1"/>
              <a:t>input</a:t>
            </a:r>
            <a:r>
              <a:rPr lang="ko-KR" altLang="en-US"/>
              <a:t>   태그에 기존 값을 뿌려주는 과정의 코드</a:t>
            </a:r>
          </a:p>
        </p:txBody>
      </p:sp>
    </p:spTree>
    <p:extLst>
      <p:ext uri="{BB962C8B-B14F-4D97-AF65-F5344CB8AC3E}">
        <p14:creationId xmlns:p14="http://schemas.microsoft.com/office/powerpoint/2010/main" val="20410655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13917-BF83-AD1B-EFFC-7980DE9DF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AE23674-3446-BFA8-9A1E-A02C15D3493D}"/>
              </a:ext>
            </a:extLst>
          </p:cNvPr>
          <p:cNvSpPr txBox="1"/>
          <p:nvPr/>
        </p:nvSpPr>
        <p:spPr>
          <a:xfrm>
            <a:off x="190500" y="190500"/>
            <a:ext cx="524503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2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744D40-B832-8569-E530-E8E4763AAB11}"/>
              </a:ext>
            </a:extLst>
          </p:cNvPr>
          <p:cNvSpPr txBox="1"/>
          <p:nvPr/>
        </p:nvSpPr>
        <p:spPr>
          <a:xfrm>
            <a:off x="825500" y="190500"/>
            <a:ext cx="1197764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설계 및 주요 기능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46061-DF31-D0C3-C424-B1C0BE062A5A}"/>
              </a:ext>
            </a:extLst>
          </p:cNvPr>
          <p:cNvSpPr txBox="1"/>
          <p:nvPr/>
        </p:nvSpPr>
        <p:spPr>
          <a:xfrm>
            <a:off x="825500" y="414010"/>
            <a:ext cx="2624436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주요 코드 - 결제과정   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92FD583-D5D4-D1A9-803A-917EE994BC92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3967663-2C6C-4822-568A-98AEB2150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6" name="그림 5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8F74A27E-8E40-7B01-120E-2A09DB388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664" y="1333323"/>
            <a:ext cx="5417507" cy="33406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3F54E8E-B922-1C3E-D438-0E5A99A729C1}"/>
              </a:ext>
            </a:extLst>
          </p:cNvPr>
          <p:cNvSpPr txBox="1"/>
          <p:nvPr/>
        </p:nvSpPr>
        <p:spPr>
          <a:xfrm>
            <a:off x="365342" y="5206130"/>
            <a:ext cx="6289109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현재 장바구니를 구현하지 못해 </a:t>
            </a:r>
            <a:r>
              <a:rPr lang="ko-KR" altLang="en-US" err="1"/>
              <a:t>바로결제만</a:t>
            </a:r>
            <a:r>
              <a:rPr lang="ko-KR" altLang="en-US"/>
              <a:t> 가능하므로 결제 과정에서 주문이 성공적으로 넘어간 순간부터 </a:t>
            </a:r>
            <a:r>
              <a:rPr lang="ko-KR" altLang="en-US" err="1"/>
              <a:t>DB에</a:t>
            </a:r>
            <a:r>
              <a:rPr lang="ko-KR" altLang="en-US"/>
              <a:t> 주문을 추가해주는 코드.</a:t>
            </a:r>
          </a:p>
        </p:txBody>
      </p:sp>
      <p:pic>
        <p:nvPicPr>
          <p:cNvPr id="11" name="그림 10" descr="텍스트, 스크린샷, 소프트웨어, 디스플레이이(가) 표시된 사진&#10;&#10;자동 생성된 설명">
            <a:extLst>
              <a:ext uri="{FF2B5EF4-FFF2-40B4-BE49-F238E27FC236}">
                <a16:creationId xmlns:a16="http://schemas.microsoft.com/office/drawing/2014/main" id="{49A370ED-83FC-2BC8-AAEA-95C0C693A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293" y="1208557"/>
            <a:ext cx="5177425" cy="35901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9AE315D-C6D5-951F-F379-3D3AE376B41A}"/>
              </a:ext>
            </a:extLst>
          </p:cNvPr>
          <p:cNvSpPr txBox="1"/>
          <p:nvPr/>
        </p:nvSpPr>
        <p:spPr>
          <a:xfrm>
            <a:off x="7006746" y="5219177"/>
            <a:ext cx="4906027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/>
              <a:t>마찬가지로 결제 </a:t>
            </a:r>
            <a:r>
              <a:rPr lang="ko-KR" altLang="en-US" err="1"/>
              <a:t>api에</a:t>
            </a:r>
            <a:r>
              <a:rPr lang="ko-KR" altLang="en-US"/>
              <a:t> 값이 삽입되면 성공적으로 리턴이 되는 결제응답 이후에 결제 완료를 넣어주는 코드</a:t>
            </a:r>
          </a:p>
        </p:txBody>
      </p:sp>
    </p:spTree>
    <p:extLst>
      <p:ext uri="{BB962C8B-B14F-4D97-AF65-F5344CB8AC3E}">
        <p14:creationId xmlns:p14="http://schemas.microsoft.com/office/powerpoint/2010/main" val="29967110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9B17E9B-D862-BE30-CDB9-9A9CD94AB4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7400" y="0"/>
            <a:ext cx="50546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83C1B2D3-FDE0-95BC-F78C-2BFFB7582C55}"/>
              </a:ext>
            </a:extLst>
          </p:cNvPr>
          <p:cNvSpPr/>
          <p:nvPr/>
        </p:nvSpPr>
        <p:spPr>
          <a:xfrm>
            <a:off x="0" y="0"/>
            <a:ext cx="71374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512A56B-A362-08D6-EA9C-34F34D732C54}"/>
              </a:ext>
            </a:extLst>
          </p:cNvPr>
          <p:cNvCxnSpPr/>
          <p:nvPr/>
        </p:nvCxnSpPr>
        <p:spPr>
          <a:xfrm>
            <a:off x="616689" y="3521135"/>
            <a:ext cx="455073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C45DE11-1C63-288C-490C-132F40A7CCD7}"/>
              </a:ext>
            </a:extLst>
          </p:cNvPr>
          <p:cNvSpPr txBox="1"/>
          <p:nvPr/>
        </p:nvSpPr>
        <p:spPr>
          <a:xfrm>
            <a:off x="876300" y="3521135"/>
            <a:ext cx="182880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altLang="ko-KR" sz="2400">
                <a:solidFill>
                  <a:schemeClr val="bg1"/>
                </a:solidFill>
              </a:rPr>
              <a:t>Part 3</a:t>
            </a:r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8F8545-D4D5-DE74-8BFF-1B69C4E9ECF3}"/>
              </a:ext>
            </a:extLst>
          </p:cNvPr>
          <p:cNvSpPr txBox="1"/>
          <p:nvPr/>
        </p:nvSpPr>
        <p:spPr>
          <a:xfrm>
            <a:off x="876300" y="4067460"/>
            <a:ext cx="35179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</a:rPr>
              <a:t>개선점 &amp; </a:t>
            </a:r>
            <a:r>
              <a:rPr lang="ko-KR" altLang="en-US" sz="3600" b="1" err="1">
                <a:solidFill>
                  <a:schemeClr val="bg1"/>
                </a:solidFill>
              </a:rPr>
              <a:t>느낀점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A784A-F963-994E-49AD-07A073DE731C}"/>
              </a:ext>
            </a:extLst>
          </p:cNvPr>
          <p:cNvSpPr txBox="1"/>
          <p:nvPr/>
        </p:nvSpPr>
        <p:spPr>
          <a:xfrm>
            <a:off x="781050" y="2144208"/>
            <a:ext cx="5469565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6000" b="1">
                <a:solidFill>
                  <a:schemeClr val="bg1"/>
                </a:solidFill>
              </a:rPr>
              <a:t>{ zip-</a:t>
            </a:r>
            <a:r>
              <a:rPr lang="en-US" sz="6000" b="1" err="1">
                <a:solidFill>
                  <a:schemeClr val="bg1"/>
                </a:solidFill>
              </a:rPr>
              <a:t>ggumi</a:t>
            </a:r>
            <a:r>
              <a:rPr lang="en-US" sz="6000" b="1">
                <a:solidFill>
                  <a:schemeClr val="bg1"/>
                </a:solidFill>
              </a:rPr>
              <a:t> }</a:t>
            </a:r>
            <a:endParaRPr lang="ko-KR" sz="6000">
              <a:solidFill>
                <a:schemeClr val="bg1"/>
              </a:solidFill>
            </a:endParaRPr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77780FF3-E9C1-9D75-89E5-2E0067451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366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A8F64E-649F-A44B-B801-725F1C13590D}"/>
              </a:ext>
            </a:extLst>
          </p:cNvPr>
          <p:cNvSpPr txBox="1"/>
          <p:nvPr/>
        </p:nvSpPr>
        <p:spPr>
          <a:xfrm>
            <a:off x="190500" y="190500"/>
            <a:ext cx="524503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3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4822DC-10E1-E145-EF5C-8269CE180529}"/>
              </a:ext>
            </a:extLst>
          </p:cNvPr>
          <p:cNvSpPr txBox="1"/>
          <p:nvPr/>
        </p:nvSpPr>
        <p:spPr>
          <a:xfrm>
            <a:off x="825500" y="190500"/>
            <a:ext cx="1128835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개선점 &amp; </a:t>
            </a:r>
            <a:r>
              <a:rPr lang="ko-KR" altLang="en-US" sz="1000" err="1">
                <a:solidFill>
                  <a:schemeClr val="accent3">
                    <a:lumMod val="25000"/>
                  </a:schemeClr>
                </a:solidFill>
              </a:rPr>
              <a:t>느낀점</a:t>
            </a:r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E6ECF-F1D4-D6BE-AA27-85495C77911F}"/>
              </a:ext>
            </a:extLst>
          </p:cNvPr>
          <p:cNvSpPr txBox="1"/>
          <p:nvPr/>
        </p:nvSpPr>
        <p:spPr>
          <a:xfrm>
            <a:off x="825500" y="414010"/>
            <a:ext cx="1018227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개선점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9B993A-B409-543E-5850-CE3C125CB76B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69970A4-9485-689A-3888-6EF4D5F1C3E7}"/>
              </a:ext>
            </a:extLst>
          </p:cNvPr>
          <p:cNvSpPr/>
          <p:nvPr/>
        </p:nvSpPr>
        <p:spPr>
          <a:xfrm>
            <a:off x="739382" y="1067138"/>
            <a:ext cx="7217470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9464A463-C27D-F609-4584-C6370826151E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073452" y="3657779"/>
            <a:ext cx="7739192" cy="2633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F049453A-BA04-B8D9-A293-CCE6DF792FAA}"/>
              </a:ext>
            </a:extLst>
          </p:cNvPr>
          <p:cNvSpPr/>
          <p:nvPr/>
        </p:nvSpPr>
        <p:spPr>
          <a:xfrm>
            <a:off x="8812644" y="1050562"/>
            <a:ext cx="2560508" cy="5219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F9FDACA-1899-1850-328E-2EF703D87683}"/>
              </a:ext>
            </a:extLst>
          </p:cNvPr>
          <p:cNvSpPr/>
          <p:nvPr/>
        </p:nvSpPr>
        <p:spPr>
          <a:xfrm>
            <a:off x="107345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3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37B33398-742C-9B27-0A0F-9895A0B48CAE}"/>
              </a:ext>
            </a:extLst>
          </p:cNvPr>
          <p:cNvSpPr/>
          <p:nvPr/>
        </p:nvSpPr>
        <p:spPr>
          <a:xfrm>
            <a:off x="341739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3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B974B36-D39D-725B-8793-BB305B20115B}"/>
              </a:ext>
            </a:extLst>
          </p:cNvPr>
          <p:cNvSpPr/>
          <p:nvPr/>
        </p:nvSpPr>
        <p:spPr>
          <a:xfrm>
            <a:off x="5761333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3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3BDAE22-2EEC-003B-E449-71884BA2388F}"/>
              </a:ext>
            </a:extLst>
          </p:cNvPr>
          <p:cNvSpPr txBox="1"/>
          <p:nvPr/>
        </p:nvSpPr>
        <p:spPr>
          <a:xfrm>
            <a:off x="1450873" y="1682154"/>
            <a:ext cx="114857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b="1">
                <a:solidFill>
                  <a:schemeClr val="bg1"/>
                </a:solidFill>
              </a:rPr>
              <a:t>게시판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D6373F-CB80-51D8-45E7-CF31DAEABF8F}"/>
              </a:ext>
            </a:extLst>
          </p:cNvPr>
          <p:cNvSpPr txBox="1"/>
          <p:nvPr/>
        </p:nvSpPr>
        <p:spPr>
          <a:xfrm>
            <a:off x="3818210" y="1682154"/>
            <a:ext cx="114857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b="1" err="1">
                <a:solidFill>
                  <a:schemeClr val="bg1"/>
                </a:solidFill>
              </a:rPr>
              <a:t>관리자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7B4EF9-BEB2-CEEC-50E4-FB1A6E0D4A67}"/>
              </a:ext>
            </a:extLst>
          </p:cNvPr>
          <p:cNvSpPr txBox="1"/>
          <p:nvPr/>
        </p:nvSpPr>
        <p:spPr>
          <a:xfrm>
            <a:off x="6060600" y="1682154"/>
            <a:ext cx="141560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b="1">
                <a:solidFill>
                  <a:schemeClr val="bg1"/>
                </a:solidFill>
              </a:rPr>
              <a:t>마이페이지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7B31FA2-A996-6DB4-DEC6-062F4A3116F5}"/>
              </a:ext>
            </a:extLst>
          </p:cNvPr>
          <p:cNvSpPr txBox="1"/>
          <p:nvPr/>
        </p:nvSpPr>
        <p:spPr>
          <a:xfrm>
            <a:off x="9151924" y="2763138"/>
            <a:ext cx="2003692" cy="18158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2800" b="1">
                <a:solidFill>
                  <a:schemeClr val="bg1"/>
                </a:solidFill>
                <a:latin typeface="+mj-ea"/>
                <a:ea typeface="+mj-ea"/>
              </a:rPr>
              <a:t>개선점</a:t>
            </a:r>
          </a:p>
          <a:p>
            <a:pPr algn="ctr"/>
            <a:r>
              <a:rPr lang="ko-KR" altLang="en-US" sz="2800" b="1">
                <a:solidFill>
                  <a:schemeClr val="bg1"/>
                </a:solidFill>
                <a:latin typeface="+mj-ea"/>
                <a:ea typeface="+mj-ea"/>
              </a:rPr>
              <a:t>반영하여</a:t>
            </a:r>
          </a:p>
          <a:p>
            <a:pPr algn="ctr"/>
            <a:r>
              <a:rPr lang="ko-KR" altLang="en-US" sz="2800" b="1">
                <a:solidFill>
                  <a:schemeClr val="bg1"/>
                </a:solidFill>
                <a:latin typeface="+mj-ea"/>
                <a:ea typeface="+mj-ea"/>
              </a:rPr>
              <a:t>프로젝트</a:t>
            </a:r>
          </a:p>
          <a:p>
            <a:pPr algn="ctr"/>
            <a:r>
              <a:rPr lang="ko-KR" altLang="en-US" sz="2800" b="1">
                <a:solidFill>
                  <a:schemeClr val="bg1"/>
                </a:solidFill>
                <a:latin typeface="+mj-ea"/>
                <a:ea typeface="+mj-ea"/>
              </a:rPr>
              <a:t>보완 예정</a:t>
            </a: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2974FC0F-F26C-9E15-36CA-A27DA1D758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031970"/>
              </p:ext>
            </p:extLst>
          </p:nvPr>
        </p:nvGraphicFramePr>
        <p:xfrm>
          <a:off x="9723646" y="6647583"/>
          <a:ext cx="2433912" cy="182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3912">
                  <a:extLst>
                    <a:ext uri="{9D8B030D-6E8A-4147-A177-3AD203B41FA5}">
                      <a16:colId xmlns:a16="http://schemas.microsoft.com/office/drawing/2014/main" val="1816749260"/>
                    </a:ext>
                  </a:extLst>
                </a:gridCol>
              </a:tblGrid>
              <a:tr h="177362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4403340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E3A3E7BD-6736-297F-BF95-F8E966B8E8A3}"/>
              </a:ext>
            </a:extLst>
          </p:cNvPr>
          <p:cNvSpPr txBox="1"/>
          <p:nvPr/>
        </p:nvSpPr>
        <p:spPr>
          <a:xfrm>
            <a:off x="1185059" y="2284665"/>
            <a:ext cx="1627040" cy="34778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 algn="just">
              <a:buFont typeface="Arial"/>
              <a:buChar char="•"/>
            </a:pPr>
            <a:r>
              <a:rPr lang="ko-KR" altLang="en-US" sz="1100" err="1">
                <a:solidFill>
                  <a:srgbClr val="3F3F3F"/>
                </a:solidFill>
              </a:rPr>
              <a:t>Summernote를</a:t>
            </a:r>
            <a:r>
              <a:rPr lang="ko-KR" altLang="en-US" sz="1100">
                <a:solidFill>
                  <a:srgbClr val="3F3F3F"/>
                </a:solidFill>
              </a:rPr>
              <a:t> 이용하여 업로드한 이미지 중에 대표사진이나 썸네일을 고를 수 있도록 하면 더 편리할 것 (타겟: 네이버 블로그)</a:t>
            </a:r>
          </a:p>
          <a:p>
            <a:pPr marL="171450" indent="-171450" algn="just">
              <a:buFont typeface="Arial"/>
              <a:buChar char="•"/>
            </a:pPr>
            <a:endParaRPr lang="ko-KR" altLang="en-US" sz="1100">
              <a:solidFill>
                <a:srgbClr val="3F3F3F"/>
              </a:solidFill>
            </a:endParaRPr>
          </a:p>
          <a:p>
            <a:pPr marL="171450" indent="-171450" algn="just">
              <a:buFont typeface="Arial"/>
              <a:buChar char="•"/>
            </a:pPr>
            <a:r>
              <a:rPr lang="ko-KR" altLang="en-US" sz="1100" err="1">
                <a:solidFill>
                  <a:srgbClr val="3F3F3F"/>
                </a:solidFill>
              </a:rPr>
              <a:t>Summernote</a:t>
            </a:r>
            <a:r>
              <a:rPr lang="ko-KR" altLang="en-US" sz="1100">
                <a:solidFill>
                  <a:srgbClr val="3F3F3F"/>
                </a:solidFill>
              </a:rPr>
              <a:t> 글 작성 시 최종 등록하지 않고 이미지를 업로드만 해도 파일이 저장되는 현상 해결 필요 (임시 파일 추후 제거 또는 기타 방법)</a:t>
            </a:r>
          </a:p>
          <a:p>
            <a:pPr marL="171450" indent="-171450" algn="just">
              <a:buFont typeface="Arial"/>
              <a:buChar char="•"/>
            </a:pPr>
            <a:endParaRPr lang="ko-KR" altLang="en-US" sz="1100">
              <a:solidFill>
                <a:srgbClr val="3F3F3F"/>
              </a:solidFill>
            </a:endParaRPr>
          </a:p>
          <a:p>
            <a:pPr marL="171450" indent="-171450" algn="just">
              <a:buFont typeface="Arial"/>
              <a:buChar char="•"/>
            </a:pPr>
            <a:r>
              <a:rPr lang="ko-KR" altLang="en-US" sz="1100">
                <a:solidFill>
                  <a:srgbClr val="3F3F3F"/>
                </a:solidFill>
              </a:rPr>
              <a:t>업로드 가능한 이미지 확장자 종류 추가</a:t>
            </a:r>
          </a:p>
          <a:p>
            <a:pPr marL="171450" indent="-171450" algn="just">
              <a:buFont typeface="Arial"/>
              <a:buChar char="•"/>
            </a:pPr>
            <a:endParaRPr lang="ko-KR" altLang="en-US" sz="1100">
              <a:solidFill>
                <a:srgbClr val="3F3F3F"/>
              </a:solidFill>
            </a:endParaRPr>
          </a:p>
          <a:p>
            <a:pPr marL="171450" indent="-171450" algn="just">
              <a:buFont typeface="Arial"/>
              <a:buChar char="•"/>
            </a:pPr>
            <a:r>
              <a:rPr lang="ko-KR" altLang="en-US" sz="1100">
                <a:solidFill>
                  <a:srgbClr val="3F3F3F"/>
                </a:solidFill>
              </a:rPr>
              <a:t>리뷰 쓰기 버튼 이동 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9393EE-444C-A5F2-DF04-1FAD3BCA03DB}"/>
              </a:ext>
            </a:extLst>
          </p:cNvPr>
          <p:cNvSpPr txBox="1"/>
          <p:nvPr/>
        </p:nvSpPr>
        <p:spPr>
          <a:xfrm>
            <a:off x="3506500" y="2284664"/>
            <a:ext cx="1609319" cy="36471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 algn="just">
              <a:buFont typeface="Arial"/>
              <a:buChar char="•"/>
            </a:pPr>
            <a:r>
              <a:rPr lang="ko-KR" altLang="en-US" sz="1100">
                <a:solidFill>
                  <a:srgbClr val="3F3F3F"/>
                </a:solidFill>
              </a:rPr>
              <a:t>데이터베이스나 프로그래밍적 지식이 없는 </a:t>
            </a:r>
            <a:r>
              <a:rPr lang="ko-KR" altLang="en-US" sz="1100" err="1">
                <a:solidFill>
                  <a:srgbClr val="3F3F3F"/>
                </a:solidFill>
              </a:rPr>
              <a:t>고객이어도</a:t>
            </a:r>
            <a:r>
              <a:rPr lang="ko-KR" altLang="en-US" sz="1100">
                <a:solidFill>
                  <a:srgbClr val="3F3F3F"/>
                </a:solidFill>
              </a:rPr>
              <a:t> 사용할 수 있도록 쉽고 간편한 </a:t>
            </a:r>
            <a:r>
              <a:rPr lang="ko-KR" altLang="en-US" sz="1100" err="1">
                <a:solidFill>
                  <a:srgbClr val="3F3F3F"/>
                </a:solidFill>
              </a:rPr>
              <a:t>UI를</a:t>
            </a:r>
            <a:r>
              <a:rPr lang="ko-KR" altLang="en-US" sz="1100">
                <a:solidFill>
                  <a:srgbClr val="3F3F3F"/>
                </a:solidFill>
              </a:rPr>
              <a:t> 구현해야 한다. (상품의 배송상태 및 교환 환불에 관한 기능)</a:t>
            </a:r>
          </a:p>
          <a:p>
            <a:pPr marL="171450" indent="-171450" algn="just">
              <a:buFont typeface="Arial"/>
              <a:buChar char="•"/>
            </a:pPr>
            <a:endParaRPr lang="ko-KR" altLang="en-US" sz="1100">
              <a:solidFill>
                <a:srgbClr val="3F3F3F"/>
              </a:solidFill>
            </a:endParaRPr>
          </a:p>
          <a:p>
            <a:pPr marL="171450" indent="-171450" algn="just">
              <a:buFont typeface="Arial"/>
              <a:buChar char="•"/>
            </a:pPr>
            <a:r>
              <a:rPr lang="ko-KR" altLang="en-US" sz="1100">
                <a:solidFill>
                  <a:srgbClr val="3F3F3F"/>
                </a:solidFill>
              </a:rPr>
              <a:t>전체적인 기능은 가능하나 세부적인 요소에 있는 부족함을 채워 넣어야 할 것 (</a:t>
            </a:r>
            <a:r>
              <a:rPr lang="ko-KR" altLang="en-US" sz="1100" err="1">
                <a:solidFill>
                  <a:srgbClr val="3F3F3F"/>
                </a:solidFill>
              </a:rPr>
              <a:t>블랙된</a:t>
            </a:r>
            <a:r>
              <a:rPr lang="ko-KR" altLang="en-US" sz="1100">
                <a:solidFill>
                  <a:srgbClr val="3F3F3F"/>
                </a:solidFill>
              </a:rPr>
              <a:t> 회원의 로그인, 로그인 시 휴면 탈피과정)</a:t>
            </a:r>
          </a:p>
          <a:p>
            <a:pPr marL="171450" indent="-171450" algn="just">
              <a:buFont typeface="Arial"/>
              <a:buChar char="•"/>
            </a:pPr>
            <a:endParaRPr lang="ko-KR" altLang="en-US" sz="1100">
              <a:solidFill>
                <a:srgbClr val="3F3F3F"/>
              </a:solidFill>
            </a:endParaRPr>
          </a:p>
          <a:p>
            <a:pPr marL="171450" indent="-171450" algn="just">
              <a:buFont typeface="Arial"/>
              <a:buChar char="•"/>
            </a:pPr>
            <a:endParaRPr lang="ko-KR" altLang="en-US" sz="1100">
              <a:solidFill>
                <a:srgbClr val="3F3F3F"/>
              </a:solidFill>
            </a:endParaRPr>
          </a:p>
          <a:p>
            <a:pPr marL="171450" indent="-171450" algn="just">
              <a:buFont typeface="Arial"/>
              <a:buChar char="•"/>
            </a:pPr>
            <a:endParaRPr lang="ko-KR" altLang="en-US" sz="1100">
              <a:solidFill>
                <a:srgbClr val="3F3F3F"/>
              </a:solidFill>
            </a:endParaRPr>
          </a:p>
          <a:p>
            <a:pPr marL="171450" indent="-171450" algn="just">
              <a:buFont typeface="Arial"/>
              <a:buChar char="•"/>
            </a:pPr>
            <a:endParaRPr lang="ko-KR" altLang="en-US" sz="1100">
              <a:solidFill>
                <a:srgbClr val="3F3F3F"/>
              </a:solidFill>
            </a:endParaRPr>
          </a:p>
          <a:p>
            <a:pPr marL="171450" indent="-171450" algn="just">
              <a:buFont typeface="Arial"/>
              <a:buChar char="•"/>
            </a:pPr>
            <a:endParaRPr lang="ko-KR" altLang="en-US" sz="1100">
              <a:solidFill>
                <a:srgbClr val="3F3F3F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F8B0CD6-C3FF-DB2B-403D-76CE24FB0F42}"/>
              </a:ext>
            </a:extLst>
          </p:cNvPr>
          <p:cNvSpPr txBox="1"/>
          <p:nvPr/>
        </p:nvSpPr>
        <p:spPr>
          <a:xfrm>
            <a:off x="5863383" y="2284664"/>
            <a:ext cx="1609319" cy="34778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 algn="just">
              <a:buFont typeface="Arial"/>
              <a:buChar char="•"/>
            </a:pPr>
            <a:r>
              <a:rPr lang="ko-KR" altLang="en-US" sz="1100">
                <a:solidFill>
                  <a:srgbClr val="3F3F3F"/>
                </a:solidFill>
              </a:rPr>
              <a:t>주문 내역, 보유한 쿠폰전체 출력 기능 미비</a:t>
            </a:r>
          </a:p>
          <a:p>
            <a:pPr marL="171450" indent="-171450" algn="just">
              <a:buFont typeface="Arial"/>
              <a:buChar char="•"/>
            </a:pPr>
            <a:endParaRPr lang="ko-KR" altLang="en-US" sz="1100">
              <a:solidFill>
                <a:srgbClr val="3F3F3F"/>
              </a:solidFill>
            </a:endParaRPr>
          </a:p>
          <a:p>
            <a:pPr marL="171450" indent="-171450" algn="just">
              <a:buFont typeface="Arial"/>
              <a:buChar char="•"/>
            </a:pPr>
            <a:r>
              <a:rPr lang="ko-KR" altLang="en-US" sz="1100">
                <a:solidFill>
                  <a:srgbClr val="3F3F3F"/>
                </a:solidFill>
              </a:rPr>
              <a:t>주소 입력 시 </a:t>
            </a:r>
            <a:r>
              <a:rPr lang="ko-KR" altLang="en-US" sz="1100" err="1">
                <a:solidFill>
                  <a:srgbClr val="3F3F3F"/>
                </a:solidFill>
              </a:rPr>
              <a:t>맥OS에서</a:t>
            </a:r>
            <a:r>
              <a:rPr lang="ko-KR" altLang="en-US" sz="1100">
                <a:solidFill>
                  <a:srgbClr val="3F3F3F"/>
                </a:solidFill>
              </a:rPr>
              <a:t> 배송지 이름이 입력하는 창이 뜨지 않는 이슈 있음</a:t>
            </a:r>
          </a:p>
          <a:p>
            <a:pPr marL="171450" indent="-171450" algn="just">
              <a:buFont typeface="Arial"/>
              <a:buChar char="•"/>
            </a:pPr>
            <a:endParaRPr lang="ko-KR" altLang="en-US" sz="1100">
              <a:solidFill>
                <a:srgbClr val="3F3F3F"/>
              </a:solidFill>
            </a:endParaRPr>
          </a:p>
          <a:p>
            <a:pPr marL="171450" indent="-171450" algn="just">
              <a:buFont typeface="Arial"/>
              <a:buChar char="•"/>
            </a:pPr>
            <a:r>
              <a:rPr lang="ko-KR" altLang="en-US" sz="1100">
                <a:solidFill>
                  <a:srgbClr val="3F3F3F"/>
                </a:solidFill>
              </a:rPr>
              <a:t>내 정보 수정 시 회원가입과 다르게 </a:t>
            </a:r>
            <a:r>
              <a:rPr lang="ko-KR" altLang="en-US" sz="1100" err="1">
                <a:solidFill>
                  <a:srgbClr val="3F3F3F"/>
                </a:solidFill>
              </a:rPr>
              <a:t>정규식</a:t>
            </a:r>
            <a:r>
              <a:rPr lang="ko-KR" altLang="en-US" sz="1100">
                <a:solidFill>
                  <a:srgbClr val="3F3F3F"/>
                </a:solidFill>
              </a:rPr>
              <a:t> 기능 </a:t>
            </a:r>
            <a:r>
              <a:rPr lang="ko-KR" altLang="en-US" sz="1100" err="1">
                <a:solidFill>
                  <a:srgbClr val="3F3F3F"/>
                </a:solidFill>
              </a:rPr>
              <a:t>미구현</a:t>
            </a:r>
            <a:r>
              <a:rPr lang="ko-KR" altLang="en-US" sz="1100">
                <a:solidFill>
                  <a:srgbClr val="3F3F3F"/>
                </a:solidFill>
              </a:rPr>
              <a:t> 상태</a:t>
            </a:r>
          </a:p>
          <a:p>
            <a:pPr marL="171450" indent="-171450" algn="just">
              <a:buFont typeface="Arial"/>
              <a:buChar char="•"/>
            </a:pPr>
            <a:endParaRPr lang="ko-KR" altLang="en-US" sz="1100">
              <a:solidFill>
                <a:srgbClr val="3F3F3F"/>
              </a:solidFill>
            </a:endParaRPr>
          </a:p>
          <a:p>
            <a:pPr marL="171450" indent="-171450" algn="just">
              <a:buFont typeface="Arial"/>
              <a:buChar char="•"/>
            </a:pPr>
            <a:r>
              <a:rPr lang="ko-KR" altLang="en-US" sz="1100" err="1">
                <a:solidFill>
                  <a:srgbClr val="3F3F3F"/>
                </a:solidFill>
              </a:rPr>
              <a:t>Spring</a:t>
            </a:r>
            <a:r>
              <a:rPr lang="ko-KR" altLang="en-US" sz="1100">
                <a:solidFill>
                  <a:srgbClr val="3F3F3F"/>
                </a:solidFill>
              </a:rPr>
              <a:t> </a:t>
            </a:r>
            <a:r>
              <a:rPr lang="ko-KR" altLang="en-US" sz="1100" err="1">
                <a:solidFill>
                  <a:srgbClr val="3F3F3F"/>
                </a:solidFill>
              </a:rPr>
              <a:t>Security</a:t>
            </a:r>
            <a:r>
              <a:rPr lang="ko-KR" altLang="en-US" sz="1100">
                <a:solidFill>
                  <a:srgbClr val="3F3F3F"/>
                </a:solidFill>
              </a:rPr>
              <a:t> 에서 로그인 실패 시 </a:t>
            </a:r>
            <a:r>
              <a:rPr lang="ko-KR" altLang="en-US" sz="1100" err="1">
                <a:solidFill>
                  <a:srgbClr val="3F3F3F"/>
                </a:solidFill>
              </a:rPr>
              <a:t>catch는</a:t>
            </a:r>
            <a:r>
              <a:rPr lang="ko-KR" altLang="en-US" sz="1100">
                <a:solidFill>
                  <a:srgbClr val="3F3F3F"/>
                </a:solidFill>
              </a:rPr>
              <a:t> 가능하지만 따로 페이지가 존재하지 않음</a:t>
            </a:r>
          </a:p>
          <a:p>
            <a:pPr marL="171450" indent="-171450" algn="just">
              <a:buFont typeface="Arial"/>
              <a:buChar char="•"/>
            </a:pPr>
            <a:endParaRPr lang="ko-KR" altLang="en-US" sz="1100">
              <a:solidFill>
                <a:srgbClr val="3F3F3F"/>
              </a:solidFill>
            </a:endParaRPr>
          </a:p>
          <a:p>
            <a:pPr marL="171450" indent="-171450" algn="just">
              <a:buFont typeface="Arial"/>
              <a:buChar char="•"/>
            </a:pPr>
            <a:r>
              <a:rPr lang="ko-KR" altLang="en-US" sz="1100">
                <a:solidFill>
                  <a:srgbClr val="3F3F3F"/>
                </a:solidFill>
              </a:rPr>
              <a:t>장바구니 기능 없음</a:t>
            </a:r>
          </a:p>
        </p:txBody>
      </p: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EA360DFD-4706-59B8-5820-BA6D40C07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8242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A3C078-B07B-2EBA-F56D-20932955C6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7168" y="-1"/>
            <a:ext cx="6133167" cy="685800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955715E-5D20-6E5A-444E-74939587DA21}"/>
              </a:ext>
            </a:extLst>
          </p:cNvPr>
          <p:cNvSpPr/>
          <p:nvPr/>
        </p:nvSpPr>
        <p:spPr>
          <a:xfrm>
            <a:off x="6328205" y="847946"/>
            <a:ext cx="5650346" cy="82645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sz="2000" b="1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초보자를</a:t>
            </a:r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 </a:t>
            </a:r>
            <a:r>
              <a:rPr lang="ko-KR" sz="2000" b="1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위한</a:t>
            </a:r>
            <a:r>
              <a:rPr lang="en-US" altLang="ko-KR" sz="2000" b="1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 </a:t>
            </a:r>
            <a:r>
              <a:rPr lang="ko-KR" sz="2000">
                <a:solidFill>
                  <a:schemeClr val="tx1"/>
                </a:solidFill>
                <a:latin typeface="Calibri"/>
                <a:cs typeface="Calibri"/>
              </a:rPr>
              <a:t> </a:t>
            </a:r>
            <a:br>
              <a:rPr lang="ko-KR" altLang="en-US" sz="2000">
                <a:solidFill>
                  <a:schemeClr val="tx1"/>
                </a:solidFill>
                <a:latin typeface="Calibri"/>
                <a:cs typeface="Calibri"/>
              </a:rPr>
            </a:br>
            <a:r>
              <a:rPr lang="ko-KR" sz="2000" b="1">
                <a:solidFill>
                  <a:srgbClr val="FFC000"/>
                </a:solidFill>
                <a:latin typeface="Calibri"/>
                <a:cs typeface="Calibri"/>
              </a:rPr>
              <a:t>셀프 인테리어 패키지 쇼핑몰</a:t>
            </a:r>
            <a:endParaRPr lang="ko-KR" sz="200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잉크 3">
                <a:extLst>
                  <a:ext uri="{FF2B5EF4-FFF2-40B4-BE49-F238E27FC236}">
                    <a16:creationId xmlns:a16="http://schemas.microsoft.com/office/drawing/2014/main" id="{DF354F97-65EA-2137-914A-FC6252EE26DE}"/>
                  </a:ext>
                </a:extLst>
              </p14:cNvPr>
              <p14:cNvContentPartPr/>
              <p14:nvPr/>
            </p14:nvContentPartPr>
            <p14:xfrm>
              <a:off x="9974941" y="6607804"/>
              <a:ext cx="2186057" cy="224469"/>
            </p14:xfrm>
          </p:contentPart>
        </mc:Choice>
        <mc:Fallback xmlns="">
          <p:pic>
            <p:nvPicPr>
              <p:cNvPr id="4" name="잉크 3">
                <a:extLst>
                  <a:ext uri="{FF2B5EF4-FFF2-40B4-BE49-F238E27FC236}">
                    <a16:creationId xmlns:a16="http://schemas.microsoft.com/office/drawing/2014/main" id="{DF354F97-65EA-2137-914A-FC6252EE26D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56946" y="6589818"/>
                <a:ext cx="2221687" cy="26008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F5232E83-CFB0-AE43-D520-1BFCCA8EDD6E}"/>
                  </a:ext>
                </a:extLst>
              </p14:cNvPr>
              <p14:cNvContentPartPr/>
              <p14:nvPr/>
            </p14:nvContentPartPr>
            <p14:xfrm>
              <a:off x="11508241" y="6742130"/>
              <a:ext cx="615275" cy="11052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F5232E83-CFB0-AE43-D520-1BFCCA8EDD6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1490261" y="6724304"/>
                <a:ext cx="650875" cy="46347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B6BD1327-711E-32B6-3EBD-0AA6C6726FA6}"/>
              </a:ext>
            </a:extLst>
          </p:cNvPr>
          <p:cNvSpPr txBox="1"/>
          <p:nvPr/>
        </p:nvSpPr>
        <p:spPr>
          <a:xfrm>
            <a:off x="6367210" y="2166541"/>
            <a:ext cx="5564047" cy="42435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600">
                <a:latin typeface="Malgun Gothic"/>
                <a:ea typeface="Malgun Gothic"/>
              </a:rPr>
              <a:t>셀프</a:t>
            </a:r>
            <a:r>
              <a:rPr lang="ko-KR" sz="1600">
                <a:latin typeface="Malgun Gothic"/>
                <a:ea typeface="Malgun Gothic"/>
              </a:rPr>
              <a:t> 인테리어를 즐기는 사람들이 증가하면서</a:t>
            </a:r>
            <a:endParaRPr lang="ko-KR"/>
          </a:p>
          <a:p>
            <a:pPr>
              <a:lnSpc>
                <a:spcPct val="120000"/>
              </a:lnSpc>
            </a:pPr>
            <a:r>
              <a:rPr lang="ko-KR" sz="1600">
                <a:latin typeface="Malgun Gothic"/>
                <a:ea typeface="Malgun Gothic"/>
              </a:rPr>
              <a:t>여러 매체를 통해 셀프 인테리어의 접근성이 좋아졌습니다.</a:t>
            </a:r>
          </a:p>
          <a:p>
            <a:pPr>
              <a:lnSpc>
                <a:spcPct val="120000"/>
              </a:lnSpc>
            </a:pPr>
            <a:endParaRPr lang="ko-KR" sz="1600">
              <a:latin typeface="Malgun Gothic"/>
              <a:ea typeface="Malgun Gothic"/>
            </a:endParaRPr>
          </a:p>
          <a:p>
            <a:pPr>
              <a:lnSpc>
                <a:spcPct val="120000"/>
              </a:lnSpc>
            </a:pPr>
            <a:r>
              <a:rPr lang="ko-KR" sz="1600">
                <a:latin typeface="Malgun Gothic"/>
                <a:ea typeface="Malgun Gothic"/>
              </a:rPr>
              <a:t>많은 사람들의 이목을 끌게 되면서</a:t>
            </a:r>
          </a:p>
          <a:p>
            <a:pPr>
              <a:lnSpc>
                <a:spcPct val="120000"/>
              </a:lnSpc>
            </a:pPr>
            <a:r>
              <a:rPr lang="ko-KR" sz="1600">
                <a:latin typeface="Malgun Gothic"/>
                <a:ea typeface="Malgun Gothic"/>
              </a:rPr>
              <a:t>"나도 한번 해볼까?" 라는 생각을 하는 소비자들이 증가하고 있지만 막상 여러 종류의 상품에 접근하게 되었을 때 무엇을 구매할지, 어떻게 시작할지, 어느 하나를 구매하면 다른 하나는 뭐가 어울릴지,</a:t>
            </a:r>
          </a:p>
          <a:p>
            <a:pPr>
              <a:lnSpc>
                <a:spcPct val="120000"/>
              </a:lnSpc>
            </a:pPr>
            <a:r>
              <a:rPr lang="ko-KR" sz="1600">
                <a:latin typeface="Malgun Gothic"/>
                <a:ea typeface="Malgun Gothic"/>
              </a:rPr>
              <a:t>고민하는 소비자들이 많습니다.</a:t>
            </a:r>
          </a:p>
          <a:p>
            <a:pPr>
              <a:lnSpc>
                <a:spcPct val="120000"/>
              </a:lnSpc>
            </a:pPr>
            <a:endParaRPr lang="ko-KR" sz="1600">
              <a:latin typeface="Malgun Gothic"/>
              <a:ea typeface="Malgun Gothic"/>
            </a:endParaRPr>
          </a:p>
          <a:p>
            <a:pPr>
              <a:lnSpc>
                <a:spcPct val="120000"/>
              </a:lnSpc>
            </a:pPr>
            <a:r>
              <a:rPr lang="ko-KR" sz="1600">
                <a:latin typeface="Malgun Gothic"/>
                <a:ea typeface="Malgun Gothic"/>
              </a:rPr>
              <a:t>그러한 소비자들을 위해</a:t>
            </a:r>
          </a:p>
          <a:p>
            <a:pPr>
              <a:lnSpc>
                <a:spcPct val="120000"/>
              </a:lnSpc>
            </a:pPr>
            <a:r>
              <a:rPr lang="ko-KR" sz="1600">
                <a:latin typeface="Malgun Gothic"/>
                <a:ea typeface="Malgun Gothic"/>
              </a:rPr>
              <a:t>패키지 형태의 인테리어 상품 세트를 판매하는 쇼핑몰을 기획했습니다.</a:t>
            </a:r>
            <a:endParaRPr lang="ko-KR" altLang="en-US" sz="1600">
              <a:latin typeface="Malgun Gothic"/>
              <a:ea typeface="Malgun Gothic"/>
            </a:endParaRPr>
          </a:p>
          <a:p>
            <a:pPr algn="ctr">
              <a:lnSpc>
                <a:spcPct val="120000"/>
              </a:lnSpc>
            </a:pPr>
            <a:endParaRPr lang="en-US" altLang="ko-KR">
              <a:solidFill>
                <a:schemeClr val="bg1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4B35B29-BA6C-052A-A421-5B2C9F61E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200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C825E-486F-2484-914C-F9F960F764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6791A7-32FA-7361-EDE8-4A4BCE3FB525}"/>
              </a:ext>
            </a:extLst>
          </p:cNvPr>
          <p:cNvSpPr txBox="1"/>
          <p:nvPr/>
        </p:nvSpPr>
        <p:spPr>
          <a:xfrm>
            <a:off x="190500" y="190500"/>
            <a:ext cx="540533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3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EA780A1-69B0-3D03-53E3-EDE7EF56A48E}"/>
              </a:ext>
            </a:extLst>
          </p:cNvPr>
          <p:cNvSpPr txBox="1"/>
          <p:nvPr/>
        </p:nvSpPr>
        <p:spPr>
          <a:xfrm>
            <a:off x="825500" y="190500"/>
            <a:ext cx="1128835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개선점 &amp; </a:t>
            </a:r>
            <a:r>
              <a:rPr lang="ko-KR" altLang="en-US" sz="1000" err="1">
                <a:solidFill>
                  <a:schemeClr val="accent3">
                    <a:lumMod val="25000"/>
                  </a:schemeClr>
                </a:solidFill>
              </a:rPr>
              <a:t>느낀점</a:t>
            </a:r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CA54A9-CBFF-7C89-456C-98D5E6F1702C}"/>
              </a:ext>
            </a:extLst>
          </p:cNvPr>
          <p:cNvSpPr txBox="1"/>
          <p:nvPr/>
        </p:nvSpPr>
        <p:spPr>
          <a:xfrm>
            <a:off x="825500" y="433715"/>
            <a:ext cx="1162879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200" b="1" spc="-150" err="1">
                <a:solidFill>
                  <a:schemeClr val="accent3">
                    <a:lumMod val="25000"/>
                  </a:schemeClr>
                </a:solidFill>
              </a:rPr>
              <a:t>느낀점</a:t>
            </a:r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A8B168-D2AF-F3FB-198A-A950ADCC4FF2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E5B17CF-0B3D-9A5F-F213-AC9175BFA4F8}"/>
              </a:ext>
            </a:extLst>
          </p:cNvPr>
          <p:cNvSpPr/>
          <p:nvPr/>
        </p:nvSpPr>
        <p:spPr>
          <a:xfrm>
            <a:off x="525626" y="2661683"/>
            <a:ext cx="1951075" cy="37408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65CC2FA2-FB0E-6B04-0C09-AA068CD06DA4}"/>
              </a:ext>
            </a:extLst>
          </p:cNvPr>
          <p:cNvSpPr/>
          <p:nvPr/>
        </p:nvSpPr>
        <p:spPr>
          <a:xfrm>
            <a:off x="645242" y="1085610"/>
            <a:ext cx="1717139" cy="17171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김수연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8F4E68-93D7-9BE7-82CC-670EA63626A1}"/>
              </a:ext>
            </a:extLst>
          </p:cNvPr>
          <p:cNvSpPr txBox="1"/>
          <p:nvPr/>
        </p:nvSpPr>
        <p:spPr>
          <a:xfrm>
            <a:off x="635710" y="3002363"/>
            <a:ext cx="1627040" cy="31393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 algn="just">
              <a:buFont typeface="Arial"/>
              <a:buChar char="•"/>
            </a:pPr>
            <a:r>
              <a:rPr lang="ko-KR" altLang="en-US" sz="1100">
                <a:solidFill>
                  <a:srgbClr val="3F3F3F"/>
                </a:solidFill>
              </a:rPr>
              <a:t>실제 프로젝트로 적용시키는 과정을 처음 경험해보니 수업에서 배운 내용들이 이런 방식으로 쓰인다는 것을 이제서야 조금 알게 되었다.</a:t>
            </a:r>
          </a:p>
          <a:p>
            <a:pPr marL="171450" indent="-171450" algn="just">
              <a:buFont typeface="Arial"/>
              <a:buChar char="•"/>
            </a:pPr>
            <a:endParaRPr lang="ko-KR" altLang="en-US" sz="1100">
              <a:solidFill>
                <a:srgbClr val="3F3F3F"/>
              </a:solidFill>
            </a:endParaRPr>
          </a:p>
          <a:p>
            <a:pPr marL="171450" indent="-171450" algn="just">
              <a:buFont typeface="Arial"/>
              <a:buChar char="•"/>
            </a:pPr>
            <a:r>
              <a:rPr lang="ko-KR" altLang="en-US" sz="1100">
                <a:solidFill>
                  <a:srgbClr val="3F3F3F"/>
                </a:solidFill>
              </a:rPr>
              <a:t>그동안의 복습이나 과제를 했던 방식들이 효율적이지 않았다는 것을 </a:t>
            </a:r>
            <a:r>
              <a:rPr lang="ko-KR" altLang="en-US" sz="1100" err="1">
                <a:solidFill>
                  <a:srgbClr val="3F3F3F"/>
                </a:solidFill>
              </a:rPr>
              <a:t>깨달아서</a:t>
            </a:r>
            <a:r>
              <a:rPr lang="ko-KR" altLang="en-US" sz="1100">
                <a:solidFill>
                  <a:srgbClr val="3F3F3F"/>
                </a:solidFill>
              </a:rPr>
              <a:t> 앞으로 파이널 프로젝트를 위한 공부를 할 때는 좀더 유용한 방식으로 공부를 할 수 있을 것 같다. </a:t>
            </a:r>
          </a:p>
          <a:p>
            <a:pPr marL="171450" indent="-171450" algn="just">
              <a:buFont typeface="Arial"/>
              <a:buChar char="•"/>
            </a:pPr>
            <a:endParaRPr lang="ko-KR" altLang="en-US" sz="1100">
              <a:solidFill>
                <a:srgbClr val="3F3F3F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01042F7-214C-2EF6-E7A5-561F25F31DD7}"/>
              </a:ext>
            </a:extLst>
          </p:cNvPr>
          <p:cNvSpPr/>
          <p:nvPr/>
        </p:nvSpPr>
        <p:spPr>
          <a:xfrm>
            <a:off x="9846835" y="2661683"/>
            <a:ext cx="1951075" cy="37408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F3BA46AE-A3C2-54F6-578B-46B29647B82E}"/>
              </a:ext>
            </a:extLst>
          </p:cNvPr>
          <p:cNvSpPr/>
          <p:nvPr/>
        </p:nvSpPr>
        <p:spPr>
          <a:xfrm>
            <a:off x="9966451" y="1085610"/>
            <a:ext cx="1717139" cy="17171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err="1">
                <a:solidFill>
                  <a:schemeClr val="tx1">
                    <a:lumMod val="50000"/>
                    <a:lumOff val="50000"/>
                  </a:schemeClr>
                </a:solidFill>
              </a:rPr>
              <a:t>하경진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E2FCE4-9AE4-B450-7C77-D6D0FDC2F8D0}"/>
              </a:ext>
            </a:extLst>
          </p:cNvPr>
          <p:cNvSpPr txBox="1"/>
          <p:nvPr/>
        </p:nvSpPr>
        <p:spPr>
          <a:xfrm>
            <a:off x="9956919" y="2922618"/>
            <a:ext cx="1627040" cy="330859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 algn="just">
              <a:buFont typeface="Arial"/>
              <a:buChar char="•"/>
            </a:pPr>
            <a:r>
              <a:rPr lang="ko-KR" altLang="en-US" sz="1100">
                <a:solidFill>
                  <a:srgbClr val="3F3F3F"/>
                </a:solidFill>
              </a:rPr>
              <a:t>프로젝트에서 각자 </a:t>
            </a:r>
            <a:r>
              <a:rPr lang="ko-KR" altLang="en-US" sz="1100" err="1">
                <a:solidFill>
                  <a:srgbClr val="3F3F3F"/>
                </a:solidFill>
              </a:rPr>
              <a:t>스스</a:t>
            </a:r>
            <a:r>
              <a:rPr lang="ko-KR" altLang="en-US" sz="1100">
                <a:solidFill>
                  <a:srgbClr val="3F3F3F"/>
                </a:solidFill>
              </a:rPr>
              <a:t> 맡은 역할이 있는데 본인의 할당량을 채우지 못하면 팀원들이 도와주지만 그것이 프로젝트를 전체를 뒤쳐지게 한다는 걸 </a:t>
            </a:r>
            <a:r>
              <a:rPr lang="ko-KR" altLang="en-US" sz="1100" err="1">
                <a:solidFill>
                  <a:srgbClr val="3F3F3F"/>
                </a:solidFill>
              </a:rPr>
              <a:t>깨달았다</a:t>
            </a:r>
            <a:r>
              <a:rPr lang="ko-KR" altLang="en-US" sz="1100">
                <a:solidFill>
                  <a:srgbClr val="3F3F3F"/>
                </a:solidFill>
              </a:rPr>
              <a:t>. </a:t>
            </a:r>
            <a:endParaRPr lang="ko-KR"/>
          </a:p>
          <a:p>
            <a:pPr marL="171450" indent="-171450" algn="just">
              <a:buFont typeface="Arial"/>
              <a:buChar char="•"/>
            </a:pPr>
            <a:endParaRPr lang="ko-KR" altLang="en-US" sz="1100">
              <a:solidFill>
                <a:srgbClr val="3F3F3F"/>
              </a:solidFill>
            </a:endParaRPr>
          </a:p>
          <a:p>
            <a:pPr marL="171450" indent="-171450" algn="just">
              <a:buFont typeface="Arial"/>
              <a:buChar char="•"/>
            </a:pPr>
            <a:r>
              <a:rPr lang="ko-KR" altLang="en-US" sz="1100">
                <a:solidFill>
                  <a:srgbClr val="3F3F3F"/>
                </a:solidFill>
              </a:rPr>
              <a:t>앞으로 스스로가 역량을 많이 키워 팀에는 피해가 가지 않고 제 몫은 채울 수 있게 해야 한다는 생각이 들었다.</a:t>
            </a:r>
            <a:endParaRPr lang="ko-KR"/>
          </a:p>
          <a:p>
            <a:pPr marL="171450" indent="-171450" algn="just">
              <a:buFont typeface="Arial"/>
              <a:buChar char="•"/>
            </a:pPr>
            <a:endParaRPr lang="ko-KR" altLang="en-US" sz="1100">
              <a:solidFill>
                <a:srgbClr val="3F3F3F"/>
              </a:solidFill>
            </a:endParaRPr>
          </a:p>
          <a:p>
            <a:pPr marL="171450" indent="-171450" algn="just">
              <a:buFont typeface="Arial"/>
              <a:buChar char="•"/>
            </a:pPr>
            <a:endParaRPr lang="ko-KR" altLang="en-US" sz="1100">
              <a:solidFill>
                <a:srgbClr val="3F3F3F"/>
              </a:solidFill>
            </a:endParaRPr>
          </a:p>
          <a:p>
            <a:pPr marL="171450" indent="-171450" algn="just">
              <a:buFont typeface="Arial"/>
              <a:buChar char="•"/>
            </a:pPr>
            <a:endParaRPr lang="ko-KR" altLang="en-US" sz="1100">
              <a:solidFill>
                <a:srgbClr val="3F3F3F"/>
              </a:solidFill>
            </a:endParaRPr>
          </a:p>
          <a:p>
            <a:pPr marL="171450" indent="-171450" algn="just">
              <a:buFont typeface="Arial"/>
              <a:buChar char="•"/>
            </a:pPr>
            <a:endParaRPr lang="ko-KR" altLang="en-US" sz="1100">
              <a:solidFill>
                <a:srgbClr val="3F3F3F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5D18A9F-B727-8516-3088-4F298C2F884B}"/>
              </a:ext>
            </a:extLst>
          </p:cNvPr>
          <p:cNvSpPr/>
          <p:nvPr/>
        </p:nvSpPr>
        <p:spPr>
          <a:xfrm>
            <a:off x="7516533" y="2661683"/>
            <a:ext cx="1951075" cy="37408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C05436C-168C-CDA7-EB6E-DA2D880FFF74}"/>
              </a:ext>
            </a:extLst>
          </p:cNvPr>
          <p:cNvSpPr/>
          <p:nvPr/>
        </p:nvSpPr>
        <p:spPr>
          <a:xfrm>
            <a:off x="7636149" y="1085610"/>
            <a:ext cx="1717139" cy="17171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정지섭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2621C3-36C0-7D11-AA05-C6A99F7D3DD0}"/>
              </a:ext>
            </a:extLst>
          </p:cNvPr>
          <p:cNvSpPr txBox="1"/>
          <p:nvPr/>
        </p:nvSpPr>
        <p:spPr>
          <a:xfrm>
            <a:off x="7626617" y="2966921"/>
            <a:ext cx="1627040" cy="364715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 algn="just">
              <a:buFont typeface="Arial"/>
              <a:buChar char="•"/>
            </a:pPr>
            <a:r>
              <a:rPr lang="ko-KR" altLang="en-US" sz="1100">
                <a:solidFill>
                  <a:srgbClr val="3F3F3F"/>
                </a:solidFill>
              </a:rPr>
              <a:t>팀원과 소통의 중요성을 알게 됐다. 소통을 하며 서로의 진행 상황을 확인하고, 도와주는 것이 다른 어떤 방법보다 빠르고 확실하다는 것을 느꼈다. </a:t>
            </a:r>
          </a:p>
          <a:p>
            <a:pPr marL="171450" indent="-171450" algn="just">
              <a:buFont typeface="Arial"/>
              <a:buChar char="•"/>
            </a:pPr>
            <a:endParaRPr lang="ko-KR" altLang="en-US" sz="1100">
              <a:solidFill>
                <a:srgbClr val="3F3F3F"/>
              </a:solidFill>
            </a:endParaRPr>
          </a:p>
          <a:p>
            <a:pPr marL="171450" indent="-171450" algn="just">
              <a:buFont typeface="Arial"/>
              <a:buChar char="•"/>
            </a:pPr>
            <a:r>
              <a:rPr lang="ko-KR" altLang="en-US" sz="1100">
                <a:solidFill>
                  <a:srgbClr val="3F3F3F"/>
                </a:solidFill>
              </a:rPr>
              <a:t>협업의 중요성을 알게 됐다. 혼자선 해결하기 힘든 문제를 팀원과 같이 고민하고 해결하는 과정에서 팀워크가 더욱 발전했고, 모두의 의견을 종합하여 가장 나은 방법으로 나아간다는 것이 뿌듯했다.</a:t>
            </a:r>
          </a:p>
          <a:p>
            <a:pPr algn="just"/>
            <a:endParaRPr lang="ko-KR" altLang="en-US" sz="1100">
              <a:solidFill>
                <a:srgbClr val="3F3F3F"/>
              </a:solidFill>
            </a:endParaRPr>
          </a:p>
          <a:p>
            <a:pPr marL="171450" indent="-171450" algn="just">
              <a:buFont typeface="Arial"/>
              <a:buChar char="•"/>
            </a:pPr>
            <a:endParaRPr lang="ko-KR" altLang="en-US" sz="1100">
              <a:solidFill>
                <a:srgbClr val="3F3F3F"/>
              </a:solidFill>
            </a:endParaRP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B112261-C951-93C0-BD1B-73423B18CD3D}"/>
              </a:ext>
            </a:extLst>
          </p:cNvPr>
          <p:cNvSpPr/>
          <p:nvPr/>
        </p:nvSpPr>
        <p:spPr>
          <a:xfrm>
            <a:off x="5186231" y="2661683"/>
            <a:ext cx="1951075" cy="37408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171450" indent="-171450" algn="just">
              <a:buFont typeface="Arial,Sans-Serif"/>
              <a:buChar char="•"/>
            </a:pPr>
            <a:r>
              <a:rPr lang="ko-KR" altLang="en-US" sz="1100">
                <a:solidFill>
                  <a:srgbClr val="3F3F3F"/>
                </a:solidFill>
              </a:rPr>
              <a:t>목적만을 정해두고 각자 달려가기 보다는 보다 계획적인 일정이 필요함을 느꼈다.</a:t>
            </a:r>
          </a:p>
          <a:p>
            <a:pPr marL="171450" indent="-171450" algn="just">
              <a:buFont typeface="Arial,Sans-Serif"/>
              <a:buChar char="•"/>
            </a:pPr>
            <a:endParaRPr lang="ko-KR" altLang="en-US" sz="1100">
              <a:solidFill>
                <a:srgbClr val="3F3F3F"/>
              </a:solidFill>
            </a:endParaRPr>
          </a:p>
          <a:p>
            <a:pPr marL="171450" indent="-171450" algn="just">
              <a:buFont typeface="Arial,Sans-Serif"/>
              <a:buChar char="•"/>
            </a:pPr>
            <a:r>
              <a:rPr lang="ko-KR" altLang="en-US" sz="1100">
                <a:solidFill>
                  <a:srgbClr val="3F3F3F"/>
                </a:solidFill>
              </a:rPr>
              <a:t>프로젝트를 설계할 때 </a:t>
            </a:r>
            <a:r>
              <a:rPr lang="ko-KR" altLang="en-US" sz="1100" err="1">
                <a:solidFill>
                  <a:srgbClr val="3F3F3F"/>
                </a:solidFill>
              </a:rPr>
              <a:t>DB의</a:t>
            </a:r>
            <a:r>
              <a:rPr lang="ko-KR" altLang="en-US" sz="1100">
                <a:solidFill>
                  <a:srgbClr val="3F3F3F"/>
                </a:solidFill>
              </a:rPr>
              <a:t> 모델링 뿐만 아니라 각각의 패키지 별 클래스의 연계를 고려하여 클래스 또한 모델링을 하는 것이 보다 원활한 진행을 이끌 수 있을 것 같다고 생각이 들었다.</a:t>
            </a:r>
          </a:p>
          <a:p>
            <a:pPr marL="171450" indent="-171450" algn="just">
              <a:buFont typeface="Arial,Sans-Serif"/>
              <a:buChar char="•"/>
            </a:pPr>
            <a:endParaRPr lang="ko-KR" altLang="en-US" sz="1100">
              <a:solidFill>
                <a:srgbClr val="3F3F3F"/>
              </a:solidFill>
            </a:endParaRPr>
          </a:p>
          <a:p>
            <a:pPr marL="171450" indent="-171450" algn="just">
              <a:buFont typeface="Arial,Sans-Serif"/>
              <a:buChar char="•"/>
            </a:pPr>
            <a:r>
              <a:rPr lang="ko-KR" altLang="en-US" sz="1100">
                <a:solidFill>
                  <a:srgbClr val="3F3F3F"/>
                </a:solidFill>
              </a:rPr>
              <a:t>역할을 분배하고 각자의 역할만 알고 있을 것이 아니라 진행 상황 및 로직을 공유하면서 다른 역할도 잘 알고 있어야 한다는 생각이 들었다.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568B4B7-51F5-F1C5-63A8-827B7BB9888D}"/>
              </a:ext>
            </a:extLst>
          </p:cNvPr>
          <p:cNvSpPr/>
          <p:nvPr/>
        </p:nvSpPr>
        <p:spPr>
          <a:xfrm>
            <a:off x="5305847" y="1085610"/>
            <a:ext cx="1717139" cy="17171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err="1">
                <a:solidFill>
                  <a:schemeClr val="tx1">
                    <a:lumMod val="50000"/>
                    <a:lumOff val="50000"/>
                  </a:schemeClr>
                </a:solidFill>
              </a:rPr>
              <a:t>이현강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01699213-C87C-E0FB-C439-4B91632EBAE3}"/>
              </a:ext>
            </a:extLst>
          </p:cNvPr>
          <p:cNvSpPr/>
          <p:nvPr/>
        </p:nvSpPr>
        <p:spPr>
          <a:xfrm>
            <a:off x="2855928" y="2661683"/>
            <a:ext cx="1951075" cy="37408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0B191CDE-7359-3B04-3CFE-2B1707567626}"/>
              </a:ext>
            </a:extLst>
          </p:cNvPr>
          <p:cNvSpPr/>
          <p:nvPr/>
        </p:nvSpPr>
        <p:spPr>
          <a:xfrm>
            <a:off x="2975544" y="1085610"/>
            <a:ext cx="1717139" cy="17171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윤종철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1A3E21-8D91-E066-6062-2743FB724C2D}"/>
              </a:ext>
            </a:extLst>
          </p:cNvPr>
          <p:cNvSpPr txBox="1"/>
          <p:nvPr/>
        </p:nvSpPr>
        <p:spPr>
          <a:xfrm>
            <a:off x="2966012" y="3011223"/>
            <a:ext cx="1627040" cy="212365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171450" indent="-171450" algn="just">
              <a:buFont typeface="Arial"/>
              <a:buChar char="•"/>
            </a:pPr>
            <a:r>
              <a:rPr lang="ko-KR" altLang="en-US" sz="1100">
                <a:solidFill>
                  <a:srgbClr val="3F3F3F"/>
                </a:solidFill>
              </a:rPr>
              <a:t>연결하는 과정에서 많이 </a:t>
            </a:r>
            <a:r>
              <a:rPr lang="ko-KR" altLang="en-US" sz="1100" err="1">
                <a:solidFill>
                  <a:srgbClr val="3F3F3F"/>
                </a:solidFill>
              </a:rPr>
              <a:t>헤매였지만</a:t>
            </a:r>
            <a:r>
              <a:rPr lang="ko-KR" altLang="en-US" sz="1100">
                <a:solidFill>
                  <a:srgbClr val="3F3F3F"/>
                </a:solidFill>
              </a:rPr>
              <a:t> </a:t>
            </a:r>
            <a:r>
              <a:rPr lang="ko-KR" altLang="en-US" sz="1100" err="1">
                <a:solidFill>
                  <a:srgbClr val="3F3F3F"/>
                </a:solidFill>
              </a:rPr>
              <a:t>팀원들과의</a:t>
            </a:r>
            <a:r>
              <a:rPr lang="ko-KR" altLang="en-US" sz="1100">
                <a:solidFill>
                  <a:srgbClr val="3F3F3F"/>
                </a:solidFill>
              </a:rPr>
              <a:t> 소통을 통해 원활하게 </a:t>
            </a:r>
            <a:r>
              <a:rPr lang="ko-KR" altLang="en-US" sz="1100" err="1">
                <a:solidFill>
                  <a:srgbClr val="3F3F3F"/>
                </a:solidFill>
              </a:rPr>
              <a:t>헤쳐나아갈</a:t>
            </a:r>
            <a:r>
              <a:rPr lang="ko-KR" altLang="en-US" sz="1100">
                <a:solidFill>
                  <a:srgbClr val="3F3F3F"/>
                </a:solidFill>
              </a:rPr>
              <a:t> 수 있었다 이번 기회를 통하여 </a:t>
            </a:r>
            <a:r>
              <a:rPr lang="ko-KR" altLang="en-US" sz="1100" err="1">
                <a:solidFill>
                  <a:srgbClr val="3F3F3F"/>
                </a:solidFill>
              </a:rPr>
              <a:t>팀원들과의</a:t>
            </a:r>
            <a:r>
              <a:rPr lang="ko-KR" altLang="en-US" sz="1100">
                <a:solidFill>
                  <a:srgbClr val="3F3F3F"/>
                </a:solidFill>
              </a:rPr>
              <a:t> 소통이 팀프로젝트에 많이 도움이 될 수 있다는 걸 </a:t>
            </a:r>
            <a:r>
              <a:rPr lang="ko-KR" altLang="en-US" sz="1100" err="1">
                <a:solidFill>
                  <a:srgbClr val="3F3F3F"/>
                </a:solidFill>
              </a:rPr>
              <a:t>깨달았다</a:t>
            </a:r>
            <a:r>
              <a:rPr lang="ko-KR" altLang="en-US" sz="1100">
                <a:solidFill>
                  <a:srgbClr val="3F3F3F"/>
                </a:solidFill>
              </a:rPr>
              <a:t>.</a:t>
            </a:r>
          </a:p>
          <a:p>
            <a:pPr marL="171450" indent="-171450" algn="just">
              <a:buFont typeface="Arial"/>
              <a:buChar char="•"/>
            </a:pPr>
            <a:endParaRPr lang="ko-KR" altLang="en-US" sz="1100">
              <a:solidFill>
                <a:srgbClr val="3F3F3F"/>
              </a:solidFill>
            </a:endParaRPr>
          </a:p>
          <a:p>
            <a:pPr marL="171450" indent="-171450" algn="just">
              <a:buFont typeface="Arial"/>
              <a:buChar char="•"/>
            </a:pPr>
            <a:endParaRPr lang="ko-KR" altLang="en-US" sz="1100">
              <a:solidFill>
                <a:srgbClr val="3F3F3F"/>
              </a:solidFill>
            </a:endParaRP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B25961EB-19DA-D0F0-5DD3-1F7889CD0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dirty="0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9887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5409AD3-B794-EE7F-C323-EAF73F7458BF}"/>
              </a:ext>
            </a:extLst>
          </p:cNvPr>
          <p:cNvCxnSpPr/>
          <p:nvPr/>
        </p:nvCxnSpPr>
        <p:spPr>
          <a:xfrm>
            <a:off x="1193180" y="1137424"/>
            <a:ext cx="2007220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8755C46-354F-AB42-E9A4-EB0F73ABAD12}"/>
              </a:ext>
            </a:extLst>
          </p:cNvPr>
          <p:cNvSpPr txBox="1"/>
          <p:nvPr/>
        </p:nvSpPr>
        <p:spPr>
          <a:xfrm>
            <a:off x="1193180" y="2583344"/>
            <a:ext cx="2770310" cy="984885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ko-KR" altLang="en-US" spc="-150">
              <a:solidFill>
                <a:schemeClr val="bg1"/>
              </a:solidFill>
            </a:endParaRPr>
          </a:p>
          <a:p>
            <a:r>
              <a:rPr lang="ko-KR" altLang="en-US" sz="4000" b="1" spc="-150">
                <a:solidFill>
                  <a:schemeClr val="bg1"/>
                </a:solidFill>
              </a:rPr>
              <a:t>감사합니다</a:t>
            </a:r>
            <a:r>
              <a:rPr lang="en-US" altLang="ko-KR" sz="4000" b="1" spc="-150">
                <a:solidFill>
                  <a:schemeClr val="bg1"/>
                </a:solidFill>
              </a:rPr>
              <a:t>.</a:t>
            </a:r>
            <a:endParaRPr lang="ko-KR" altLang="en-US" sz="4000" b="1" spc="-150">
              <a:solidFill>
                <a:schemeClr val="bg1"/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8DF2D93-A215-3523-1DF5-4B49660F3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87994" y="6441017"/>
            <a:ext cx="2743200" cy="365125"/>
          </a:xfrm>
          <a:solidFill>
            <a:srgbClr val="433F3D"/>
          </a:solidFill>
        </p:spPr>
        <p:txBody>
          <a:bodyPr/>
          <a:lstStyle/>
          <a:p>
            <a:fld id="{371AC437-A31D-4DEC-AE74-508F5F67168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526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30704F-9736-572D-8E0F-F142792337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B762885-EB34-BC24-3BE3-A18C5D7FEF1F}"/>
              </a:ext>
            </a:extLst>
          </p:cNvPr>
          <p:cNvSpPr/>
          <p:nvPr/>
        </p:nvSpPr>
        <p:spPr>
          <a:xfrm>
            <a:off x="525626" y="2661683"/>
            <a:ext cx="1951075" cy="37408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r>
              <a:rPr lang="ko-KR" altLang="en-US" sz="1400"/>
              <a:t>공지사항</a:t>
            </a:r>
          </a:p>
          <a:p>
            <a:pPr marL="285750" indent="-285750">
              <a:buFont typeface="Arial"/>
              <a:buChar char="•"/>
            </a:pPr>
            <a:endParaRPr lang="ko-KR" altLang="en-US" sz="1400"/>
          </a:p>
          <a:p>
            <a:pPr marL="285750" indent="-285750">
              <a:buFont typeface="Arial"/>
              <a:buChar char="•"/>
            </a:pPr>
            <a:r>
              <a:rPr lang="ko-KR" altLang="en-US" sz="1400" err="1"/>
              <a:t>Review</a:t>
            </a:r>
            <a:endParaRPr lang="ko-KR" altLang="en-US" sz="1400"/>
          </a:p>
          <a:p>
            <a:pPr marL="285750" indent="-285750">
              <a:buFont typeface="Arial"/>
              <a:buChar char="•"/>
            </a:pPr>
            <a:endParaRPr lang="ko-KR" altLang="en-US" sz="1400"/>
          </a:p>
          <a:p>
            <a:pPr marL="285750" indent="-285750">
              <a:buFont typeface="Arial"/>
              <a:buChar char="•"/>
            </a:pPr>
            <a:r>
              <a:rPr lang="ko-KR" altLang="en-US" sz="1400"/>
              <a:t>Q&amp;A</a:t>
            </a:r>
          </a:p>
          <a:p>
            <a:pPr marL="285750" indent="-285750">
              <a:buFont typeface="Arial"/>
              <a:buChar char="•"/>
            </a:pPr>
            <a:endParaRPr lang="ko-KR" altLang="en-US" sz="1400"/>
          </a:p>
          <a:p>
            <a:pPr marL="285750" indent="-285750">
              <a:buFont typeface="Arial"/>
              <a:buChar char="•"/>
            </a:pPr>
            <a:r>
              <a:rPr lang="ko-KR" altLang="en-US" sz="1400"/>
              <a:t>인테리어 챌린지 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0954167-A994-D752-2B6D-A77E052E5629}"/>
              </a:ext>
            </a:extLst>
          </p:cNvPr>
          <p:cNvSpPr/>
          <p:nvPr/>
        </p:nvSpPr>
        <p:spPr>
          <a:xfrm>
            <a:off x="645242" y="1085610"/>
            <a:ext cx="1717139" cy="17171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김수연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B9C4B3C-7FE1-3A21-5767-5CAC3270D791}"/>
              </a:ext>
            </a:extLst>
          </p:cNvPr>
          <p:cNvSpPr/>
          <p:nvPr/>
        </p:nvSpPr>
        <p:spPr>
          <a:xfrm>
            <a:off x="9846835" y="2661683"/>
            <a:ext cx="1951075" cy="37408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sz="1600"/>
          </a:p>
          <a:p>
            <a:pPr marL="285750" indent="-285750">
              <a:buFont typeface="Arial"/>
              <a:buChar char="•"/>
            </a:pPr>
            <a:r>
              <a:rPr lang="ko-KR" altLang="en-US" sz="1400"/>
              <a:t>상품페이지</a:t>
            </a:r>
            <a:endParaRPr lang="ko-KR" sz="1400"/>
          </a:p>
          <a:p>
            <a:pPr marL="285750" indent="-285750">
              <a:buFont typeface="Arial"/>
              <a:buChar char="•"/>
            </a:pPr>
            <a:endParaRPr lang="ko-KR" altLang="en-US" sz="1400"/>
          </a:p>
          <a:p>
            <a:pPr marL="285750" indent="-285750">
              <a:buFont typeface="Arial"/>
              <a:buChar char="•"/>
            </a:pPr>
            <a:r>
              <a:rPr lang="ko-KR" altLang="en-US" sz="1400"/>
              <a:t>장바구니</a:t>
            </a:r>
          </a:p>
          <a:p>
            <a:pPr marL="285750" indent="-285750">
              <a:buFont typeface="Arial"/>
              <a:buChar char="•"/>
            </a:pPr>
            <a:endParaRPr lang="ko-KR" altLang="en-US" sz="1400"/>
          </a:p>
          <a:p>
            <a:pPr marL="285750" indent="-285750">
              <a:buFont typeface="Arial"/>
              <a:buChar char="•"/>
            </a:pPr>
            <a:r>
              <a:rPr lang="ko-KR" altLang="en-US" sz="1400"/>
              <a:t>주문 &amp; 결제</a:t>
            </a:r>
          </a:p>
          <a:p>
            <a:pPr marL="285750" indent="-285750">
              <a:buFont typeface="Arial"/>
              <a:buChar char="•"/>
            </a:pPr>
            <a:endParaRPr lang="ko-KR" altLang="en-US" sz="1400"/>
          </a:p>
          <a:p>
            <a:pPr marL="285750" indent="-285750">
              <a:buFont typeface="Arial"/>
              <a:buChar char="•"/>
            </a:pPr>
            <a:r>
              <a:rPr lang="ko-KR" altLang="en-US" sz="1400"/>
              <a:t>CSS 관리</a:t>
            </a:r>
            <a:endParaRPr lang="ko-KR" sz="140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B292A0A-1934-64A4-0E6A-3E499D6E5F79}"/>
              </a:ext>
            </a:extLst>
          </p:cNvPr>
          <p:cNvSpPr/>
          <p:nvPr/>
        </p:nvSpPr>
        <p:spPr>
          <a:xfrm>
            <a:off x="9966451" y="1085610"/>
            <a:ext cx="1717139" cy="17171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err="1">
                <a:solidFill>
                  <a:schemeClr val="tx1">
                    <a:lumMod val="50000"/>
                    <a:lumOff val="50000"/>
                  </a:schemeClr>
                </a:solidFill>
              </a:rPr>
              <a:t>하경진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EEF068F3-B9D9-D9BC-EDB4-02D3DB7448CC}"/>
              </a:ext>
            </a:extLst>
          </p:cNvPr>
          <p:cNvSpPr/>
          <p:nvPr/>
        </p:nvSpPr>
        <p:spPr>
          <a:xfrm>
            <a:off x="7516533" y="2661683"/>
            <a:ext cx="1951075" cy="37408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r>
              <a:rPr lang="ko-KR" altLang="en-US" sz="1400" err="1"/>
              <a:t>Spring</a:t>
            </a:r>
            <a:r>
              <a:rPr lang="ko-KR" altLang="en-US" sz="1400"/>
              <a:t> Security, 회원가입</a:t>
            </a:r>
          </a:p>
          <a:p>
            <a:pPr marL="285750" indent="-285750">
              <a:buFont typeface="Arial"/>
              <a:buChar char="•"/>
            </a:pPr>
            <a:endParaRPr lang="ko-KR" altLang="en-US" sz="1400"/>
          </a:p>
          <a:p>
            <a:pPr marL="285750" indent="-285750">
              <a:buFont typeface="Arial"/>
              <a:buChar char="•"/>
            </a:pPr>
            <a:r>
              <a:rPr lang="ko-KR" altLang="en-US" sz="1400"/>
              <a:t>이메일 인증</a:t>
            </a:r>
          </a:p>
          <a:p>
            <a:pPr marL="285750" indent="-285750">
              <a:buFont typeface="Arial"/>
              <a:buChar char="•"/>
            </a:pPr>
            <a:endParaRPr lang="ko-KR" altLang="en-US" sz="1400"/>
          </a:p>
          <a:p>
            <a:pPr marL="285750" indent="-285750">
              <a:buFont typeface="Arial"/>
              <a:buChar char="•"/>
            </a:pPr>
            <a:r>
              <a:rPr lang="ko-KR" altLang="en-US" sz="1400"/>
              <a:t>공통 모듈 구현</a:t>
            </a:r>
          </a:p>
          <a:p>
            <a:pPr marL="285750" indent="-285750">
              <a:buFont typeface="Arial"/>
              <a:buChar char="•"/>
            </a:pPr>
            <a:endParaRPr lang="ko-KR" altLang="en-US" sz="1400"/>
          </a:p>
          <a:p>
            <a:pPr marL="285750" indent="-285750">
              <a:buFont typeface="Arial"/>
              <a:buChar char="•"/>
            </a:pPr>
            <a:r>
              <a:rPr lang="ko-KR" altLang="en-US" sz="1400"/>
              <a:t>DB 모델링</a:t>
            </a:r>
          </a:p>
          <a:p>
            <a:pPr marL="285750" indent="-285750">
              <a:buFont typeface="Arial"/>
              <a:buChar char="•"/>
            </a:pPr>
            <a:endParaRPr lang="ko-KR" altLang="en-US" sz="1400"/>
          </a:p>
          <a:p>
            <a:pPr marL="285750" indent="-285750">
              <a:buFont typeface="Arial"/>
              <a:buChar char="•"/>
            </a:pPr>
            <a:r>
              <a:rPr lang="ko-KR" altLang="en-US" sz="1400"/>
              <a:t>상품 목록 구현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C44A817-5D3E-6AC1-1F68-E36CAA56EAFE}"/>
              </a:ext>
            </a:extLst>
          </p:cNvPr>
          <p:cNvSpPr/>
          <p:nvPr/>
        </p:nvSpPr>
        <p:spPr>
          <a:xfrm>
            <a:off x="7636149" y="1085610"/>
            <a:ext cx="1717139" cy="17171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정지섭</a:t>
            </a:r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5F65EA4F-349C-B04C-A068-4927234834CF}"/>
              </a:ext>
            </a:extLst>
          </p:cNvPr>
          <p:cNvSpPr/>
          <p:nvPr/>
        </p:nvSpPr>
        <p:spPr>
          <a:xfrm>
            <a:off x="5186231" y="2661683"/>
            <a:ext cx="1951075" cy="37408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Font typeface="Arial"/>
              <a:buChar char="•"/>
            </a:pPr>
            <a:r>
              <a:rPr lang="ko-KR" altLang="en-US" sz="1400"/>
              <a:t>관리자페이지 </a:t>
            </a:r>
          </a:p>
          <a:p>
            <a:pPr marL="285750" indent="-285750">
              <a:buFont typeface="Arial"/>
              <a:buChar char="•"/>
            </a:pPr>
            <a:endParaRPr lang="ko-KR" altLang="en-US" sz="1400"/>
          </a:p>
          <a:p>
            <a:pPr marL="285750" indent="-285750">
              <a:buFont typeface="Arial"/>
              <a:buChar char="•"/>
            </a:pPr>
            <a:r>
              <a:rPr lang="ko-KR" altLang="en-US" sz="1400"/>
              <a:t>결제관련 </a:t>
            </a:r>
          </a:p>
          <a:p>
            <a:pPr marL="285750" indent="-285750">
              <a:buFont typeface="Arial"/>
              <a:buChar char="•"/>
            </a:pPr>
            <a:endParaRPr lang="ko-KR" altLang="en-US" sz="1400"/>
          </a:p>
          <a:p>
            <a:pPr marL="285750" indent="-285750">
              <a:buFont typeface="Arial"/>
              <a:buChar char="•"/>
            </a:pPr>
            <a:r>
              <a:rPr lang="ko-KR" altLang="en-US" sz="1400"/>
              <a:t>DB 모델링 </a:t>
            </a:r>
          </a:p>
          <a:p>
            <a:pPr marL="285750" indent="-285750">
              <a:buFont typeface="Arial"/>
              <a:buChar char="•"/>
            </a:pPr>
            <a:endParaRPr lang="ko-KR" altLang="en-US" sz="1400"/>
          </a:p>
          <a:p>
            <a:pPr marL="285750" indent="-285750">
              <a:buFont typeface="Arial"/>
              <a:buChar char="•"/>
            </a:pPr>
            <a:r>
              <a:rPr lang="ko-KR" altLang="en-US" sz="1400"/>
              <a:t>프로젝트 틀 구성 </a:t>
            </a:r>
          </a:p>
          <a:p>
            <a:pPr marL="285750" indent="-285750">
              <a:buFont typeface="Arial"/>
              <a:buChar char="•"/>
            </a:pPr>
            <a:endParaRPr lang="ko-KR"/>
          </a:p>
          <a:p>
            <a:pPr marL="285750" indent="-285750">
              <a:buFont typeface="Arial"/>
              <a:buChar char="•"/>
            </a:pPr>
            <a:r>
              <a:rPr lang="ko-KR" altLang="en-US" sz="1400"/>
              <a:t>상품 목록 구현 </a:t>
            </a: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3CCC225-8838-ECD6-263F-B3A6E7A47AB7}"/>
              </a:ext>
            </a:extLst>
          </p:cNvPr>
          <p:cNvSpPr/>
          <p:nvPr/>
        </p:nvSpPr>
        <p:spPr>
          <a:xfrm>
            <a:off x="5305847" y="1085610"/>
            <a:ext cx="1717139" cy="17171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 err="1">
                <a:solidFill>
                  <a:schemeClr val="tx1">
                    <a:lumMod val="50000"/>
                    <a:lumOff val="50000"/>
                  </a:schemeClr>
                </a:solidFill>
              </a:rPr>
              <a:t>이현강</a:t>
            </a:r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12A6AED7-94D9-B890-7F7C-1CEFA06C3C73}"/>
              </a:ext>
            </a:extLst>
          </p:cNvPr>
          <p:cNvSpPr/>
          <p:nvPr/>
        </p:nvSpPr>
        <p:spPr>
          <a:xfrm>
            <a:off x="2855928" y="2661683"/>
            <a:ext cx="1951075" cy="3740888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endParaRPr lang="ko-KR" altLang="en-US" sz="140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endParaRPr lang="ko-KR" altLang="en-US" sz="140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ko-KR" altLang="en-US" sz="1400">
                <a:latin typeface="Arial"/>
                <a:cs typeface="Arial"/>
              </a:rPr>
              <a:t>이메일 인증을 통한 분실된 </a:t>
            </a:r>
          </a:p>
          <a:p>
            <a:r>
              <a:rPr lang="ko-KR" altLang="en-US" sz="1400">
                <a:latin typeface="Arial"/>
                <a:cs typeface="Arial"/>
              </a:rPr>
              <a:t>      비밀번호 찾기</a:t>
            </a:r>
            <a:endParaRPr lang="ko-KR"/>
          </a:p>
          <a:p>
            <a:pPr marL="285750" indent="-285750">
              <a:buFont typeface="Arial,Sans-Serif"/>
              <a:buChar char="•"/>
            </a:pPr>
            <a:endParaRPr lang="ko-KR" altLang="en-US" sz="1400">
              <a:latin typeface="Arial"/>
              <a:cs typeface="Arial"/>
            </a:endParaRPr>
          </a:p>
          <a:p>
            <a:pPr marL="285750" indent="-285750">
              <a:buFont typeface="Arial,Sans-Serif"/>
              <a:buChar char="•"/>
            </a:pPr>
            <a:r>
              <a:rPr lang="ko-KR" sz="1400">
                <a:latin typeface="Arial"/>
                <a:cs typeface="Arial"/>
              </a:rPr>
              <a:t>회원 탈퇴</a:t>
            </a:r>
          </a:p>
          <a:p>
            <a:pPr marL="285750" indent="-285750">
              <a:buFont typeface="Arial"/>
              <a:buChar char="•"/>
            </a:pPr>
            <a:endParaRPr lang="ko-KR" altLang="en-US" sz="1400">
              <a:latin typeface="Arial"/>
              <a:cs typeface="Arial"/>
            </a:endParaRPr>
          </a:p>
          <a:p>
            <a:pPr marL="285750" indent="-285750">
              <a:buFont typeface="Arial"/>
              <a:buChar char="•"/>
            </a:pPr>
            <a:r>
              <a:rPr lang="ko-KR" altLang="en-US" sz="1400">
                <a:latin typeface="Arial"/>
                <a:cs typeface="Arial"/>
              </a:rPr>
              <a:t>이메일 인증을 통한 사용자 </a:t>
            </a:r>
          </a:p>
          <a:p>
            <a:r>
              <a:rPr lang="ko-KR" altLang="en-US" sz="1400">
                <a:latin typeface="Arial"/>
                <a:cs typeface="Arial"/>
              </a:rPr>
              <a:t>      메일 계정 변경</a:t>
            </a:r>
            <a:endParaRPr lang="ko-KR"/>
          </a:p>
          <a:p>
            <a:pPr marL="285750" indent="-285750">
              <a:buFont typeface="Arial"/>
              <a:buChar char="•"/>
            </a:pPr>
            <a:endParaRPr lang="ko-KR" altLang="en-US"/>
          </a:p>
          <a:p>
            <a:pPr marL="285750" indent="-285750">
              <a:buFont typeface="Arial,Sans-Serif"/>
              <a:buChar char="•"/>
            </a:pPr>
            <a:endParaRPr lang="ko-KR" altLang="en-US" sz="1400">
              <a:latin typeface="Arial"/>
              <a:cs typeface="Arial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A049A1F-1AB6-5DFD-DBA2-13E54CD552BE}"/>
              </a:ext>
            </a:extLst>
          </p:cNvPr>
          <p:cNvSpPr/>
          <p:nvPr/>
        </p:nvSpPr>
        <p:spPr>
          <a:xfrm>
            <a:off x="2975544" y="1085610"/>
            <a:ext cx="1717139" cy="171713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윤종철</a:t>
            </a:r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74368B89-FBED-0EB6-79E0-B9DEE0434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dirty="0" smtClean="0"/>
              <a:t>5</a:t>
            </a:fld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886F0B-5745-D766-76D2-0B946DA5A76B}"/>
              </a:ext>
            </a:extLst>
          </p:cNvPr>
          <p:cNvSpPr txBox="1"/>
          <p:nvPr/>
        </p:nvSpPr>
        <p:spPr>
          <a:xfrm>
            <a:off x="190500" y="190500"/>
            <a:ext cx="5405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1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21EB6C-956A-C7F4-C3B1-54A42B286023}"/>
              </a:ext>
            </a:extLst>
          </p:cNvPr>
          <p:cNvSpPr txBox="1"/>
          <p:nvPr/>
        </p:nvSpPr>
        <p:spPr>
          <a:xfrm>
            <a:off x="825500" y="190500"/>
            <a:ext cx="982961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프로젝트 소개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DD69683-76A1-24E0-FC1C-529A0D2CA85B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45D995C-B174-50A3-A343-F90B905FB61C}"/>
              </a:ext>
            </a:extLst>
          </p:cNvPr>
          <p:cNvSpPr txBox="1"/>
          <p:nvPr/>
        </p:nvSpPr>
        <p:spPr>
          <a:xfrm>
            <a:off x="825500" y="433715"/>
            <a:ext cx="1509242" cy="4308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팀원 소개</a:t>
            </a:r>
          </a:p>
        </p:txBody>
      </p:sp>
    </p:spTree>
    <p:extLst>
      <p:ext uri="{BB962C8B-B14F-4D97-AF65-F5344CB8AC3E}">
        <p14:creationId xmlns:p14="http://schemas.microsoft.com/office/powerpoint/2010/main" val="143104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89ED4-4693-95ED-7571-6AF2130608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8A6217-40BA-EFAF-35C0-84BF16FF6582}"/>
              </a:ext>
            </a:extLst>
          </p:cNvPr>
          <p:cNvSpPr txBox="1"/>
          <p:nvPr/>
        </p:nvSpPr>
        <p:spPr>
          <a:xfrm>
            <a:off x="190500" y="190500"/>
            <a:ext cx="524503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1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045548-6A25-EE9B-5D7D-55DE2BA4D860}"/>
              </a:ext>
            </a:extLst>
          </p:cNvPr>
          <p:cNvSpPr txBox="1"/>
          <p:nvPr/>
        </p:nvSpPr>
        <p:spPr>
          <a:xfrm>
            <a:off x="825500" y="190500"/>
            <a:ext cx="982961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프로젝트 소개</a:t>
            </a:r>
            <a:endParaRPr lang="ko-KR" altLang="en-US" sz="1000" err="1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1304F12-6FDE-6061-DEB7-84F0C98745E4}"/>
              </a:ext>
            </a:extLst>
          </p:cNvPr>
          <p:cNvSpPr txBox="1"/>
          <p:nvPr/>
        </p:nvSpPr>
        <p:spPr>
          <a:xfrm>
            <a:off x="825500" y="414010"/>
            <a:ext cx="2114681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시장현황 및 기획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541B7B-9749-2BFB-B4CC-71E6E50F6F21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5DE46F5-8881-3E31-0B23-8151C5B7EB75}"/>
              </a:ext>
            </a:extLst>
          </p:cNvPr>
          <p:cNvCxnSpPr/>
          <p:nvPr/>
        </p:nvCxnSpPr>
        <p:spPr>
          <a:xfrm>
            <a:off x="4799931" y="2523008"/>
            <a:ext cx="816428" cy="106845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8F2EEED-4E99-F1B4-DE18-2CAABF2BB4A5}"/>
              </a:ext>
            </a:extLst>
          </p:cNvPr>
          <p:cNvCxnSpPr/>
          <p:nvPr/>
        </p:nvCxnSpPr>
        <p:spPr>
          <a:xfrm flipH="1">
            <a:off x="4776852" y="3606542"/>
            <a:ext cx="860357" cy="152094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8795E49D-3E08-E385-C7EE-F29E1A197172}"/>
              </a:ext>
            </a:extLst>
          </p:cNvPr>
          <p:cNvCxnSpPr/>
          <p:nvPr/>
        </p:nvCxnSpPr>
        <p:spPr>
          <a:xfrm>
            <a:off x="5629833" y="3598763"/>
            <a:ext cx="1453692" cy="274919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>
            <a:extLst>
              <a:ext uri="{FF2B5EF4-FFF2-40B4-BE49-F238E27FC236}">
                <a16:creationId xmlns:a16="http://schemas.microsoft.com/office/drawing/2014/main" id="{0AEE453E-206A-ACC6-1EB1-AEB18C4F3E4E}"/>
              </a:ext>
            </a:extLst>
          </p:cNvPr>
          <p:cNvSpPr/>
          <p:nvPr/>
        </p:nvSpPr>
        <p:spPr>
          <a:xfrm>
            <a:off x="3482678" y="983334"/>
            <a:ext cx="1758766" cy="175876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/>
              <a:t>시장 현황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554CD22-F7FE-D5EE-DB14-B2A860631379}"/>
              </a:ext>
            </a:extLst>
          </p:cNvPr>
          <p:cNvSpPr/>
          <p:nvPr/>
        </p:nvSpPr>
        <p:spPr>
          <a:xfrm>
            <a:off x="7092016" y="3144201"/>
            <a:ext cx="1758766" cy="175876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/>
              <a:t>상품 기획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B6EBE8-5A73-33D5-F15B-4EE448BC476C}"/>
              </a:ext>
            </a:extLst>
          </p:cNvPr>
          <p:cNvSpPr txBox="1"/>
          <p:nvPr/>
        </p:nvSpPr>
        <p:spPr>
          <a:xfrm>
            <a:off x="200755" y="4704928"/>
            <a:ext cx="3139894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ko-KR" sz="1400" b="1">
                <a:solidFill>
                  <a:srgbClr val="337EA9"/>
                </a:solidFill>
                <a:ea typeface="+mn-lt"/>
                <a:cs typeface="+mn-lt"/>
              </a:rPr>
              <a:t>셀프 리모델링이 확산하며 인테리어 정보 공유 및 시공 중개 관련 플랫폼이 다수 등장</a:t>
            </a:r>
          </a:p>
          <a:p>
            <a:pPr algn="just"/>
            <a:endParaRPr lang="ko-KR" altLang="en-US" sz="1400">
              <a:solidFill>
                <a:srgbClr val="337EA9"/>
              </a:solidFill>
            </a:endParaRPr>
          </a:p>
          <a:p>
            <a:pPr algn="just"/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→ 정보 공유 플랫폼에서 정보를 찾은 뒤 시공 업체 또는 셀프 시공 관련 정보를 다시 찾아봐야 하는 상황</a:t>
            </a:r>
          </a:p>
          <a:p>
            <a:pPr algn="just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/>
            <a:r>
              <a:rPr lang="ko-KR" sz="14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→ 셀프 인테리어 관련 용품을 패키지로 묶어서 팔면 어떨까?</a:t>
            </a:r>
            <a:endParaRPr lang="ko-K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C5585D-8AF4-4F5E-609F-D309C677E90D}"/>
              </a:ext>
            </a:extLst>
          </p:cNvPr>
          <p:cNvSpPr txBox="1"/>
          <p:nvPr/>
        </p:nvSpPr>
        <p:spPr>
          <a:xfrm>
            <a:off x="8926600" y="3721206"/>
            <a:ext cx="3057891" cy="332398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/>
            <a:r>
              <a:rPr lang="ko-KR" sz="1400" b="1" err="1">
                <a:solidFill>
                  <a:srgbClr val="337EA9"/>
                </a:solidFill>
                <a:ea typeface="+mn-lt"/>
                <a:cs typeface="+mn-lt"/>
              </a:rPr>
              <a:t>MZ세대가</a:t>
            </a:r>
            <a:r>
              <a:rPr lang="ko-KR" sz="1400" b="1">
                <a:solidFill>
                  <a:srgbClr val="337EA9"/>
                </a:solidFill>
                <a:ea typeface="+mn-lt"/>
                <a:cs typeface="+mn-lt"/>
              </a:rPr>
              <a:t> </a:t>
            </a:r>
            <a:r>
              <a:rPr lang="ko-KR" sz="1400" b="1" err="1">
                <a:solidFill>
                  <a:srgbClr val="337EA9"/>
                </a:solidFill>
                <a:ea typeface="+mn-lt"/>
                <a:cs typeface="+mn-lt"/>
              </a:rPr>
              <a:t>홈퍼니싱</a:t>
            </a:r>
            <a:r>
              <a:rPr lang="ko-KR" sz="1400" b="1">
                <a:solidFill>
                  <a:srgbClr val="337EA9"/>
                </a:solidFill>
                <a:ea typeface="+mn-lt"/>
                <a:cs typeface="+mn-lt"/>
              </a:rPr>
              <a:t> 시장의 주요 소비세대로 부상하면서 토털 패키지 대비 개별시공 등 맞춤형 상품 개발 필요성이 강조</a:t>
            </a:r>
          </a:p>
          <a:p>
            <a:pPr algn="just"/>
            <a:endParaRPr lang="ko-KR" sz="1400">
              <a:solidFill>
                <a:srgbClr val="337EA9"/>
              </a:solidFill>
            </a:endParaRPr>
          </a:p>
          <a:p>
            <a:pPr algn="just"/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→ 단순히 저렴하게 하기 위한 셀프 인테리어가 아닌</a:t>
            </a:r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,</a:t>
            </a: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 인테리어를 처음 접하는 </a:t>
            </a:r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MZ</a:t>
            </a: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세대를 공략한 초보자 인테리어 패키지</a:t>
            </a:r>
            <a:endParaRPr lang="ko-KR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/>
            <a:endParaRPr lang="ko-KR" altLang="en-US" sz="1400">
              <a:solidFill>
                <a:schemeClr val="tx1">
                  <a:lumMod val="65000"/>
                  <a:lumOff val="3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altLang="ko-KR" sz="1400" b="1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• MZ</a:t>
            </a:r>
            <a:r>
              <a:rPr lang="ko-KR" altLang="en-US" sz="1400" b="1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세대의 특성</a:t>
            </a:r>
            <a:endParaRPr lang="ko-KR" altLang="en-US" b="1">
              <a:solidFill>
                <a:schemeClr val="tx1">
                  <a:lumMod val="65000"/>
                  <a:lumOff val="35000"/>
                </a:schemeClr>
              </a:solidFill>
              <a:ea typeface="+mn-lt"/>
              <a:cs typeface="+mn-lt"/>
            </a:endParaRPr>
          </a:p>
          <a:p>
            <a:pPr algn="just"/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1. </a:t>
            </a:r>
            <a:r>
              <a:rPr lang="ko-KR" sz="14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심미적 요소 중요시</a:t>
            </a:r>
            <a:endParaRPr lang="ko-KR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/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2. </a:t>
            </a:r>
            <a:r>
              <a:rPr lang="ko-KR" sz="14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정보의 홍수 속에서 정보를 찾는 시간을 쓰기보다 분초사회에서 시간을 아끼고 적정한 가격의 소비를 원함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8E46020-E04A-5CE9-DCD9-DB109A299BA7}"/>
              </a:ext>
            </a:extLst>
          </p:cNvPr>
          <p:cNvSpPr txBox="1"/>
          <p:nvPr/>
        </p:nvSpPr>
        <p:spPr>
          <a:xfrm>
            <a:off x="5421961" y="1350524"/>
            <a:ext cx="4425289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 algn="just">
              <a:buFont typeface="Arial"/>
              <a:buChar char="•"/>
            </a:pPr>
            <a:r>
              <a:rPr lang="ko-KR" sz="1400"/>
              <a:t>전자상거래를</a:t>
            </a:r>
            <a:r>
              <a:rPr lang="ko-KR" sz="1400">
                <a:ea typeface="+mn-lt"/>
                <a:cs typeface="+mn-lt"/>
              </a:rPr>
              <a:t> 통한 판매가 편리해지면서 DIY 주택 개조에 대한 수요가 크게 증가하고 있다.</a:t>
            </a:r>
            <a:endParaRPr lang="ko-KR"/>
          </a:p>
          <a:p>
            <a:pPr marL="285750" indent="-285750" algn="just">
              <a:buFont typeface="Arial"/>
              <a:buChar char="•"/>
            </a:pPr>
            <a:r>
              <a:rPr lang="ko-KR" sz="1400" err="1">
                <a:ea typeface="+mn-lt"/>
                <a:cs typeface="+mn-lt"/>
              </a:rPr>
              <a:t>DIY를</a:t>
            </a:r>
            <a:r>
              <a:rPr lang="ko-KR" sz="1400">
                <a:ea typeface="+mn-lt"/>
                <a:cs typeface="+mn-lt"/>
              </a:rPr>
              <a:t> 선택한 </a:t>
            </a:r>
            <a:r>
              <a:rPr lang="ko-KR" sz="1400" err="1">
                <a:ea typeface="+mn-lt"/>
                <a:cs typeface="+mn-lt"/>
              </a:rPr>
              <a:t>개인은</a:t>
            </a:r>
            <a:r>
              <a:rPr lang="ko-KR" sz="1400">
                <a:ea typeface="+mn-lt"/>
                <a:cs typeface="+mn-lt"/>
              </a:rPr>
              <a:t> 비용절감과 결과물에 대한 만족도가 높아 심리적 보상이 크다.</a:t>
            </a:r>
            <a:endParaRPr lang="ko-KR"/>
          </a:p>
          <a:p>
            <a:pPr algn="just"/>
            <a:r>
              <a:rPr lang="ko-KR" sz="1400">
                <a:ea typeface="+mn-lt"/>
                <a:cs typeface="+mn-lt"/>
              </a:rPr>
              <a:t>→ 이에 </a:t>
            </a:r>
            <a:r>
              <a:rPr lang="ko-KR" sz="1400" err="1">
                <a:ea typeface="+mn-lt"/>
                <a:cs typeface="+mn-lt"/>
              </a:rPr>
              <a:t>DIY산업의</a:t>
            </a:r>
            <a:r>
              <a:rPr lang="ko-KR" sz="1400">
                <a:ea typeface="+mn-lt"/>
                <a:cs typeface="+mn-lt"/>
              </a:rPr>
              <a:t> 규모가 커지고 있다.</a:t>
            </a:r>
            <a:endParaRPr lang="ko-KR"/>
          </a:p>
          <a:p>
            <a:pPr algn="just"/>
            <a:endParaRPr lang="ko-KR" altLang="en-US" sz="14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043A1F-DBF3-ED53-3BA8-37CB08913974}"/>
              </a:ext>
            </a:extLst>
          </p:cNvPr>
          <p:cNvSpPr txBox="1"/>
          <p:nvPr/>
        </p:nvSpPr>
        <p:spPr>
          <a:xfrm>
            <a:off x="5421961" y="792628"/>
            <a:ext cx="5121915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latin typeface="Pretendard"/>
                <a:ea typeface="+mj-ea"/>
              </a:rPr>
              <a:t>국내</a:t>
            </a:r>
            <a:r>
              <a:rPr 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</a:t>
            </a:r>
            <a:r>
              <a:rPr lang="ko-KR" sz="2000" b="1" spc="-15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홈퍼니싱</a:t>
            </a:r>
            <a:r>
              <a:rPr 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및 </a:t>
            </a:r>
            <a:r>
              <a:rPr lang="ko-KR" sz="2000" b="1" spc="-150" err="1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셀프인테리어</a:t>
            </a:r>
            <a:r>
              <a:rPr lang="ko-KR" sz="2000" b="1" spc="-150">
                <a:solidFill>
                  <a:schemeClr val="tx1">
                    <a:lumMod val="75000"/>
                    <a:lumOff val="25000"/>
                  </a:schemeClr>
                </a:solidFill>
                <a:ea typeface="+mn-lt"/>
                <a:cs typeface="+mn-lt"/>
              </a:rPr>
              <a:t> 시장규모의 확대</a:t>
            </a:r>
            <a:endParaRPr lang="ko-KR" altLang="en-US" sz="2000" b="1" spc="-15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0" name="슬라이드 번호 개체 틀 19">
            <a:extLst>
              <a:ext uri="{FF2B5EF4-FFF2-40B4-BE49-F238E27FC236}">
                <a16:creationId xmlns:a16="http://schemas.microsoft.com/office/drawing/2014/main" id="{16095A5A-61A9-9A10-0CC1-D77FECF5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18782" y="6350"/>
            <a:ext cx="2743200" cy="365125"/>
          </a:xfrm>
        </p:spPr>
        <p:txBody>
          <a:bodyPr/>
          <a:lstStyle/>
          <a:p>
            <a:fld id="{371AC437-A31D-4DEC-AE74-508F5F671685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7DEA25A3-ED6B-6539-42EA-24A085AB9260}"/>
              </a:ext>
            </a:extLst>
          </p:cNvPr>
          <p:cNvSpPr/>
          <p:nvPr/>
        </p:nvSpPr>
        <p:spPr>
          <a:xfrm>
            <a:off x="3706683" y="4745957"/>
            <a:ext cx="1758766" cy="1758766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ko-KR" altLang="en-US"/>
              <a:t>상품 기획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7" name="잉크 26">
                <a:extLst>
                  <a:ext uri="{FF2B5EF4-FFF2-40B4-BE49-F238E27FC236}">
                    <a16:creationId xmlns:a16="http://schemas.microsoft.com/office/drawing/2014/main" id="{8762B84A-0091-2446-2602-3E4069E598B8}"/>
                  </a:ext>
                </a:extLst>
              </p14:cNvPr>
              <p14:cNvContentPartPr/>
              <p14:nvPr/>
            </p14:nvContentPartPr>
            <p14:xfrm>
              <a:off x="12423321" y="5378222"/>
              <a:ext cx="10205" cy="10205"/>
            </p14:xfrm>
          </p:contentPart>
        </mc:Choice>
        <mc:Fallback xmlns="">
          <p:pic>
            <p:nvPicPr>
              <p:cNvPr id="27" name="잉크 26">
                <a:extLst>
                  <a:ext uri="{FF2B5EF4-FFF2-40B4-BE49-F238E27FC236}">
                    <a16:creationId xmlns:a16="http://schemas.microsoft.com/office/drawing/2014/main" id="{8762B84A-0091-2446-2602-3E4069E598B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11704" y="3592347"/>
                <a:ext cx="232802" cy="35717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8" name="잉크 27">
                <a:extLst>
                  <a:ext uri="{FF2B5EF4-FFF2-40B4-BE49-F238E27FC236}">
                    <a16:creationId xmlns:a16="http://schemas.microsoft.com/office/drawing/2014/main" id="{CE65738D-1576-C124-9B93-E8CF2DA0E465}"/>
                  </a:ext>
                </a:extLst>
              </p14:cNvPr>
              <p14:cNvContentPartPr/>
              <p14:nvPr/>
            </p14:nvContentPartPr>
            <p14:xfrm>
              <a:off x="13164084" y="5618859"/>
              <a:ext cx="10682" cy="10682"/>
            </p14:xfrm>
          </p:contentPart>
        </mc:Choice>
        <mc:Fallback xmlns="">
          <p:pic>
            <p:nvPicPr>
              <p:cNvPr id="28" name="잉크 27">
                <a:extLst>
                  <a:ext uri="{FF2B5EF4-FFF2-40B4-BE49-F238E27FC236}">
                    <a16:creationId xmlns:a16="http://schemas.microsoft.com/office/drawing/2014/main" id="{CE65738D-1576-C124-9B93-E8CF2DA0E46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94734" y="3749509"/>
                <a:ext cx="3738700" cy="3738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9" name="잉크 28">
                <a:extLst>
                  <a:ext uri="{FF2B5EF4-FFF2-40B4-BE49-F238E27FC236}">
                    <a16:creationId xmlns:a16="http://schemas.microsoft.com/office/drawing/2014/main" id="{500B05F5-4716-D085-2DD5-6B381C7D5AC8}"/>
                  </a:ext>
                </a:extLst>
              </p14:cNvPr>
              <p14:cNvContentPartPr/>
              <p14:nvPr/>
            </p14:nvContentPartPr>
            <p14:xfrm>
              <a:off x="10108963" y="6643760"/>
              <a:ext cx="1988628" cy="129091"/>
            </p14:xfrm>
          </p:contentPart>
        </mc:Choice>
        <mc:Fallback xmlns="">
          <p:pic>
            <p:nvPicPr>
              <p:cNvPr id="29" name="잉크 28">
                <a:extLst>
                  <a:ext uri="{FF2B5EF4-FFF2-40B4-BE49-F238E27FC236}">
                    <a16:creationId xmlns:a16="http://schemas.microsoft.com/office/drawing/2014/main" id="{500B05F5-4716-D085-2DD5-6B381C7D5AC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045975" y="6581007"/>
                <a:ext cx="2114245" cy="25423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591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2782E77B-E8DB-66EB-2703-040717BA071D}"/>
              </a:ext>
            </a:extLst>
          </p:cNvPr>
          <p:cNvSpPr/>
          <p:nvPr/>
        </p:nvSpPr>
        <p:spPr>
          <a:xfrm>
            <a:off x="248228" y="1333500"/>
            <a:ext cx="11689771" cy="53751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A8F64E-649F-A44B-B801-725F1C13590D}"/>
              </a:ext>
            </a:extLst>
          </p:cNvPr>
          <p:cNvSpPr txBox="1"/>
          <p:nvPr/>
        </p:nvSpPr>
        <p:spPr>
          <a:xfrm>
            <a:off x="190500" y="190500"/>
            <a:ext cx="5405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1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E6ECF-F1D4-D6BE-AA27-85495C77911F}"/>
              </a:ext>
            </a:extLst>
          </p:cNvPr>
          <p:cNvSpPr txBox="1"/>
          <p:nvPr/>
        </p:nvSpPr>
        <p:spPr>
          <a:xfrm>
            <a:off x="825500" y="414010"/>
            <a:ext cx="2114681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유사 사이트 분석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9B993A-B409-543E-5850-CE3C125CB76B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잉크 5">
                <a:extLst>
                  <a:ext uri="{FF2B5EF4-FFF2-40B4-BE49-F238E27FC236}">
                    <a16:creationId xmlns:a16="http://schemas.microsoft.com/office/drawing/2014/main" id="{24A8A699-789B-AB8A-D324-0BDBC4ED7262}"/>
                  </a:ext>
                </a:extLst>
              </p14:cNvPr>
              <p14:cNvContentPartPr/>
              <p14:nvPr/>
            </p14:nvContentPartPr>
            <p14:xfrm>
              <a:off x="9857585" y="6354984"/>
              <a:ext cx="2972762" cy="565905"/>
            </p14:xfrm>
          </p:contentPart>
        </mc:Choice>
        <mc:Fallback xmlns="">
          <p:pic>
            <p:nvPicPr>
              <p:cNvPr id="6" name="잉크 5">
                <a:extLst>
                  <a:ext uri="{FF2B5EF4-FFF2-40B4-BE49-F238E27FC236}">
                    <a16:creationId xmlns:a16="http://schemas.microsoft.com/office/drawing/2014/main" id="{24A8A699-789B-AB8A-D324-0BDBC4ED726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794595" y="6292777"/>
                <a:ext cx="3098382" cy="689963"/>
              </a:xfrm>
              <a:prstGeom prst="rect">
                <a:avLst/>
              </a:prstGeom>
            </p:spPr>
          </p:pic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4FDA48FC-DB19-5DE7-4159-E695A46A002E}"/>
              </a:ext>
            </a:extLst>
          </p:cNvPr>
          <p:cNvSpPr txBox="1"/>
          <p:nvPr/>
        </p:nvSpPr>
        <p:spPr>
          <a:xfrm>
            <a:off x="825500" y="190500"/>
            <a:ext cx="982961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프로젝트 소개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216F26-5E8B-B5D2-9B26-0D5E50310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12" name="그림 11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13BABD2B-4F12-8AD4-EA0F-1ED1379A9F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897" y="1466958"/>
            <a:ext cx="5464849" cy="2515102"/>
          </a:xfrm>
          <a:prstGeom prst="rect">
            <a:avLst/>
          </a:prstGeom>
        </p:spPr>
      </p:pic>
      <p:pic>
        <p:nvPicPr>
          <p:cNvPr id="13" name="그림 1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3C80D735-65DF-18F9-2927-06A42924B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897" y="4114144"/>
            <a:ext cx="5464849" cy="2464401"/>
          </a:xfrm>
          <a:prstGeom prst="rect">
            <a:avLst/>
          </a:prstGeom>
        </p:spPr>
      </p:pic>
      <p:pic>
        <p:nvPicPr>
          <p:cNvPr id="21" name="그림 20" descr="텍스트, 스크린샷, 웹사이트, 웹 페이지이(가) 표시된 사진&#10;&#10;자동 생성된 설명">
            <a:extLst>
              <a:ext uri="{FF2B5EF4-FFF2-40B4-BE49-F238E27FC236}">
                <a16:creationId xmlns:a16="http://schemas.microsoft.com/office/drawing/2014/main" id="{88F09159-6CE7-0056-D84A-89DE2A6AFD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0339" y="1469968"/>
            <a:ext cx="5923473" cy="2509082"/>
          </a:xfrm>
          <a:prstGeom prst="rect">
            <a:avLst/>
          </a:prstGeom>
        </p:spPr>
      </p:pic>
      <p:pic>
        <p:nvPicPr>
          <p:cNvPr id="22" name="그림 21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1162B442-EF5D-443C-FE0C-8255E7DEB9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9094" y="4084465"/>
            <a:ext cx="5909095" cy="249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34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70861-9D50-4C00-DEA0-50A714681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5B55F08C-6F69-D03C-81E4-B900255A8DE5}"/>
              </a:ext>
            </a:extLst>
          </p:cNvPr>
          <p:cNvSpPr/>
          <p:nvPr/>
        </p:nvSpPr>
        <p:spPr>
          <a:xfrm>
            <a:off x="2880591" y="925560"/>
            <a:ext cx="6163348" cy="562917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BFB0DA-63BA-8113-3F28-B33E3C98529D}"/>
              </a:ext>
            </a:extLst>
          </p:cNvPr>
          <p:cNvSpPr txBox="1"/>
          <p:nvPr/>
        </p:nvSpPr>
        <p:spPr>
          <a:xfrm>
            <a:off x="190500" y="190500"/>
            <a:ext cx="5405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1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53AE2E-917D-EF52-171B-57DB31DA4347}"/>
              </a:ext>
            </a:extLst>
          </p:cNvPr>
          <p:cNvSpPr txBox="1"/>
          <p:nvPr/>
        </p:nvSpPr>
        <p:spPr>
          <a:xfrm>
            <a:off x="825500" y="414010"/>
            <a:ext cx="1281120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개발 환경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3A2A0-306C-4835-7A16-8D40AD368B22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A094F570-8DAF-88AC-D55B-34870DB4CC28}"/>
              </a:ext>
            </a:extLst>
          </p:cNvPr>
          <p:cNvGrpSpPr/>
          <p:nvPr/>
        </p:nvGrpSpPr>
        <p:grpSpPr>
          <a:xfrm>
            <a:off x="3248891" y="4804835"/>
            <a:ext cx="5303596" cy="1393921"/>
            <a:chOff x="1193800" y="4635502"/>
            <a:chExt cx="4533900" cy="119380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B4C790E3-7D29-33F9-6D4D-310A8791F6B5}"/>
                </a:ext>
              </a:extLst>
            </p:cNvPr>
            <p:cNvSpPr/>
            <p:nvPr/>
          </p:nvSpPr>
          <p:spPr>
            <a:xfrm>
              <a:off x="1193800" y="4635502"/>
              <a:ext cx="4533900" cy="1193800"/>
            </a:xfrm>
            <a:prstGeom prst="roundRect">
              <a:avLst>
                <a:gd name="adj" fmla="val 2411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29F134B-BEFC-96D1-80A9-E5ED3A7572B0}"/>
                </a:ext>
              </a:extLst>
            </p:cNvPr>
            <p:cNvSpPr/>
            <p:nvPr/>
          </p:nvSpPr>
          <p:spPr>
            <a:xfrm>
              <a:off x="2304275" y="4771152"/>
              <a:ext cx="1006021" cy="965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sz="1400" err="1">
                  <a:solidFill>
                    <a:schemeClr val="tx1">
                      <a:lumMod val="65000"/>
                      <a:lumOff val="35000"/>
                    </a:schemeClr>
                  </a:solidFill>
                  <a:ea typeface="+mn-lt"/>
                  <a:cs typeface="+mn-lt"/>
                </a:rPr>
                <a:t>Spring</a:t>
              </a:r>
              <a:endParaRPr lang="ko-KR" sz="1400" err="1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5D479469-13FF-91A9-11DE-231306638A2A}"/>
              </a:ext>
            </a:extLst>
          </p:cNvPr>
          <p:cNvGrpSpPr/>
          <p:nvPr/>
        </p:nvGrpSpPr>
        <p:grpSpPr>
          <a:xfrm>
            <a:off x="3248891" y="1294245"/>
            <a:ext cx="5303596" cy="1393921"/>
            <a:chOff x="1193800" y="1663700"/>
            <a:chExt cx="4533900" cy="1193800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87BAE185-0E7C-C43B-7EF7-7489A920AD90}"/>
                </a:ext>
              </a:extLst>
            </p:cNvPr>
            <p:cNvSpPr/>
            <p:nvPr/>
          </p:nvSpPr>
          <p:spPr>
            <a:xfrm>
              <a:off x="1193800" y="1663700"/>
              <a:ext cx="4533900" cy="1193800"/>
            </a:xfrm>
            <a:prstGeom prst="roundRect">
              <a:avLst>
                <a:gd name="adj" fmla="val 2411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8DD17FD3-6961-EB19-7370-F8E5C71C6D83}"/>
                </a:ext>
              </a:extLst>
            </p:cNvPr>
            <p:cNvSpPr/>
            <p:nvPr/>
          </p:nvSpPr>
          <p:spPr>
            <a:xfrm>
              <a:off x="1787664" y="1778000"/>
              <a:ext cx="965200" cy="965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ea typeface="+mn-lt"/>
                  <a:cs typeface="+mn-lt"/>
                </a:rPr>
                <a:t>HTML</a:t>
              </a:r>
              <a:endParaRPr lang="ko-KR" sz="1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685D90CE-41E9-82D0-9F7C-843C0B0259B0}"/>
                </a:ext>
              </a:extLst>
            </p:cNvPr>
            <p:cNvSpPr/>
            <p:nvPr/>
          </p:nvSpPr>
          <p:spPr>
            <a:xfrm>
              <a:off x="2978150" y="1778000"/>
              <a:ext cx="965200" cy="965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ea typeface="+mn-lt"/>
                  <a:cs typeface="+mn-lt"/>
                </a:rPr>
                <a:t>CSS</a:t>
              </a:r>
              <a:endParaRPr lang="ko-KR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21CE63E1-0A46-524E-29C4-6F5A574700F3}"/>
                </a:ext>
              </a:extLst>
            </p:cNvPr>
            <p:cNvSpPr/>
            <p:nvPr/>
          </p:nvSpPr>
          <p:spPr>
            <a:xfrm>
              <a:off x="4168636" y="1778000"/>
              <a:ext cx="965200" cy="965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altLang="ko-KR" sz="1400" err="1">
                  <a:solidFill>
                    <a:schemeClr val="tx1">
                      <a:lumMod val="65000"/>
                      <a:lumOff val="35000"/>
                    </a:schemeClr>
                  </a:solidFill>
                  <a:ea typeface="+mn-lt"/>
                  <a:cs typeface="+mn-lt"/>
                </a:rPr>
                <a:t>Java</a:t>
              </a:r>
              <a:endParaRPr lang="ko-KR" altLang="en-US" err="1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endParaRPr>
            </a:p>
            <a:p>
              <a:pPr algn="ctr"/>
              <a:r>
                <a:rPr lang="en-US" altLang="ko-KR" sz="1400">
                  <a:solidFill>
                    <a:schemeClr val="tx1">
                      <a:lumMod val="65000"/>
                      <a:lumOff val="35000"/>
                    </a:schemeClr>
                  </a:solidFill>
                  <a:ea typeface="+mn-lt"/>
                  <a:cs typeface="+mn-lt"/>
                </a:rPr>
                <a:t>script</a:t>
              </a:r>
              <a:endParaRPr lang="ko-KR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44E53C9D-06A3-255A-6E4E-06955F88A28E}"/>
              </a:ext>
            </a:extLst>
          </p:cNvPr>
          <p:cNvGrpSpPr/>
          <p:nvPr/>
        </p:nvGrpSpPr>
        <p:grpSpPr>
          <a:xfrm>
            <a:off x="3248891" y="3049540"/>
            <a:ext cx="5303596" cy="1393921"/>
            <a:chOff x="1193800" y="3149601"/>
            <a:chExt cx="4533900" cy="1193800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795CC4A-A90B-FEB2-9AC1-6A296DAAE8DB}"/>
                </a:ext>
              </a:extLst>
            </p:cNvPr>
            <p:cNvSpPr/>
            <p:nvPr/>
          </p:nvSpPr>
          <p:spPr>
            <a:xfrm>
              <a:off x="1193800" y="3149601"/>
              <a:ext cx="4533900" cy="1193800"/>
            </a:xfrm>
            <a:prstGeom prst="roundRect">
              <a:avLst>
                <a:gd name="adj" fmla="val 24114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6A450993-0375-F87F-A25A-D4B5DEEFDD6E}"/>
                </a:ext>
              </a:extLst>
            </p:cNvPr>
            <p:cNvSpPr/>
            <p:nvPr/>
          </p:nvSpPr>
          <p:spPr>
            <a:xfrm>
              <a:off x="1814600" y="3248585"/>
              <a:ext cx="965200" cy="965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sz="1300" err="1">
                  <a:solidFill>
                    <a:schemeClr val="tx1">
                      <a:lumMod val="65000"/>
                      <a:lumOff val="35000"/>
                    </a:schemeClr>
                  </a:solidFill>
                  <a:ea typeface="+mn-lt"/>
                  <a:cs typeface="+mn-lt"/>
                </a:rPr>
                <a:t>Visual</a:t>
              </a:r>
              <a:r>
                <a:rPr lang="ko-KR" sz="1300">
                  <a:solidFill>
                    <a:schemeClr val="tx1">
                      <a:lumMod val="65000"/>
                      <a:lumOff val="35000"/>
                    </a:schemeClr>
                  </a:solidFill>
                  <a:ea typeface="+mn-lt"/>
                  <a:cs typeface="+mn-lt"/>
                </a:rPr>
                <a:t> </a:t>
              </a:r>
              <a:r>
                <a:rPr lang="ko-KR" sz="1300" err="1">
                  <a:solidFill>
                    <a:schemeClr val="tx1">
                      <a:lumMod val="65000"/>
                      <a:lumOff val="35000"/>
                    </a:schemeClr>
                  </a:solidFill>
                  <a:ea typeface="+mn-lt"/>
                  <a:cs typeface="+mn-lt"/>
                </a:rPr>
                <a:t>Studio</a:t>
              </a:r>
              <a:r>
                <a:rPr lang="ko-KR" sz="1300">
                  <a:solidFill>
                    <a:schemeClr val="tx1">
                      <a:lumMod val="65000"/>
                      <a:lumOff val="35000"/>
                    </a:schemeClr>
                  </a:solidFill>
                  <a:ea typeface="+mn-lt"/>
                  <a:cs typeface="+mn-lt"/>
                </a:rPr>
                <a:t> </a:t>
              </a:r>
              <a:r>
                <a:rPr lang="ko-KR" sz="1300" err="1">
                  <a:solidFill>
                    <a:schemeClr val="tx1">
                      <a:lumMod val="65000"/>
                      <a:lumOff val="35000"/>
                    </a:schemeClr>
                  </a:solidFill>
                  <a:ea typeface="+mn-lt"/>
                  <a:cs typeface="+mn-lt"/>
                </a:rPr>
                <a:t>Code</a:t>
              </a:r>
              <a:endParaRPr lang="ko-KR" sz="13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DB3ED22E-28DE-FB57-EF60-AACEB7335EFE}"/>
                </a:ext>
              </a:extLst>
            </p:cNvPr>
            <p:cNvSpPr/>
            <p:nvPr/>
          </p:nvSpPr>
          <p:spPr>
            <a:xfrm>
              <a:off x="2977872" y="3248585"/>
              <a:ext cx="965200" cy="9652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ko-KR" sz="1400" err="1">
                  <a:solidFill>
                    <a:schemeClr val="tx1">
                      <a:lumMod val="65000"/>
                      <a:lumOff val="35000"/>
                    </a:schemeClr>
                  </a:solidFill>
                  <a:ea typeface="+mn-lt"/>
                  <a:cs typeface="+mn-lt"/>
                </a:rPr>
                <a:t>Java</a:t>
              </a:r>
              <a:endParaRPr lang="ko-KR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1816EEB-3225-8BF5-9D16-73AB71CBD015}"/>
              </a:ext>
            </a:extLst>
          </p:cNvPr>
          <p:cNvSpPr txBox="1"/>
          <p:nvPr/>
        </p:nvSpPr>
        <p:spPr>
          <a:xfrm>
            <a:off x="825500" y="190500"/>
            <a:ext cx="982961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프로젝트 소개</a:t>
            </a: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F4FE08-F94C-A516-4055-58D97BFED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FD01E1E9-FFFC-103D-8F9B-A40134AD26DD}"/>
              </a:ext>
            </a:extLst>
          </p:cNvPr>
          <p:cNvSpPr/>
          <p:nvPr/>
        </p:nvSpPr>
        <p:spPr>
          <a:xfrm>
            <a:off x="6765991" y="3149459"/>
            <a:ext cx="1126836" cy="112683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SQL</a:t>
            </a:r>
            <a:r>
              <a:rPr lang="ko-KR" altLang="en-US" sz="14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 </a:t>
            </a:r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developer</a:t>
            </a:r>
            <a:endParaRPr lang="ko-KR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8" name="잉크 37">
                <a:extLst>
                  <a:ext uri="{FF2B5EF4-FFF2-40B4-BE49-F238E27FC236}">
                    <a16:creationId xmlns:a16="http://schemas.microsoft.com/office/drawing/2014/main" id="{229D2148-303F-95D3-147D-356CF38C56F1}"/>
                  </a:ext>
                </a:extLst>
              </p14:cNvPr>
              <p14:cNvContentPartPr/>
              <p14:nvPr/>
            </p14:nvContentPartPr>
            <p14:xfrm>
              <a:off x="10108963" y="6672232"/>
              <a:ext cx="1799951" cy="43957"/>
            </p14:xfrm>
          </p:contentPart>
        </mc:Choice>
        <mc:Fallback xmlns="">
          <p:pic>
            <p:nvPicPr>
              <p:cNvPr id="38" name="잉크 37">
                <a:extLst>
                  <a:ext uri="{FF2B5EF4-FFF2-40B4-BE49-F238E27FC236}">
                    <a16:creationId xmlns:a16="http://schemas.microsoft.com/office/drawing/2014/main" id="{229D2148-303F-95D3-147D-356CF38C56F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45977" y="6610196"/>
                <a:ext cx="1925562" cy="1676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9" name="잉크 38">
                <a:extLst>
                  <a:ext uri="{FF2B5EF4-FFF2-40B4-BE49-F238E27FC236}">
                    <a16:creationId xmlns:a16="http://schemas.microsoft.com/office/drawing/2014/main" id="{F34787DC-ADCC-C6A6-2A7B-C0800024AC99}"/>
                  </a:ext>
                </a:extLst>
              </p14:cNvPr>
              <p14:cNvContentPartPr/>
              <p14:nvPr/>
            </p14:nvContentPartPr>
            <p14:xfrm>
              <a:off x="10116084" y="6577746"/>
              <a:ext cx="1973410" cy="209646"/>
            </p14:xfrm>
          </p:contentPart>
        </mc:Choice>
        <mc:Fallback xmlns="">
          <p:pic>
            <p:nvPicPr>
              <p:cNvPr id="39" name="잉크 38">
                <a:extLst>
                  <a:ext uri="{FF2B5EF4-FFF2-40B4-BE49-F238E27FC236}">
                    <a16:creationId xmlns:a16="http://schemas.microsoft.com/office/drawing/2014/main" id="{F34787DC-ADCC-C6A6-2A7B-C0800024AC9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053088" y="6514924"/>
                <a:ext cx="2099043" cy="334931"/>
              </a:xfrm>
              <a:prstGeom prst="rect">
                <a:avLst/>
              </a:prstGeom>
            </p:spPr>
          </p:pic>
        </mc:Fallback>
      </mc:AlternateContent>
      <p:sp>
        <p:nvSpPr>
          <p:cNvPr id="12" name="타원 11">
            <a:extLst>
              <a:ext uri="{FF2B5EF4-FFF2-40B4-BE49-F238E27FC236}">
                <a16:creationId xmlns:a16="http://schemas.microsoft.com/office/drawing/2014/main" id="{711FE61F-77E3-EE67-4EDD-06E5841144A6}"/>
              </a:ext>
            </a:extLst>
          </p:cNvPr>
          <p:cNvSpPr/>
          <p:nvPr/>
        </p:nvSpPr>
        <p:spPr>
          <a:xfrm>
            <a:off x="6092906" y="4966727"/>
            <a:ext cx="1176808" cy="1127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ko-KR" sz="1400">
                <a:solidFill>
                  <a:schemeClr val="tx1">
                    <a:lumMod val="65000"/>
                    <a:lumOff val="35000"/>
                  </a:schemeClr>
                </a:solidFill>
              </a:rPr>
              <a:t>Window</a:t>
            </a:r>
          </a:p>
        </p:txBody>
      </p:sp>
    </p:spTree>
    <p:extLst>
      <p:ext uri="{BB962C8B-B14F-4D97-AF65-F5344CB8AC3E}">
        <p14:creationId xmlns:p14="http://schemas.microsoft.com/office/powerpoint/2010/main" val="2950459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A8F64E-649F-A44B-B801-725F1C13590D}"/>
              </a:ext>
            </a:extLst>
          </p:cNvPr>
          <p:cNvSpPr txBox="1"/>
          <p:nvPr/>
        </p:nvSpPr>
        <p:spPr>
          <a:xfrm>
            <a:off x="190500" y="190500"/>
            <a:ext cx="524503" cy="2616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altLang="ko-KR" sz="1100">
                <a:solidFill>
                  <a:schemeClr val="accent3">
                    <a:lumMod val="25000"/>
                  </a:schemeClr>
                </a:solidFill>
              </a:rPr>
              <a:t>Part 1</a:t>
            </a:r>
            <a:endParaRPr lang="ko-KR" altLang="en-US" sz="110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4822DC-10E1-E145-EF5C-8269CE180529}"/>
              </a:ext>
            </a:extLst>
          </p:cNvPr>
          <p:cNvSpPr txBox="1"/>
          <p:nvPr/>
        </p:nvSpPr>
        <p:spPr>
          <a:xfrm>
            <a:off x="825500" y="190500"/>
            <a:ext cx="982961" cy="24622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1000">
                <a:solidFill>
                  <a:schemeClr val="accent3">
                    <a:lumMod val="25000"/>
                  </a:schemeClr>
                </a:solidFill>
              </a:rPr>
              <a:t>프로젝트 소개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4E6ECF-F1D4-D6BE-AA27-85495C77911F}"/>
              </a:ext>
            </a:extLst>
          </p:cNvPr>
          <p:cNvSpPr txBox="1"/>
          <p:nvPr/>
        </p:nvSpPr>
        <p:spPr>
          <a:xfrm>
            <a:off x="825500" y="414010"/>
            <a:ext cx="2694969" cy="430887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ko-KR" altLang="en-US" sz="2200" b="1" spc="-150">
                <a:solidFill>
                  <a:schemeClr val="accent3">
                    <a:lumMod val="25000"/>
                  </a:schemeClr>
                </a:solidFill>
              </a:rPr>
              <a:t>개발 일정 (11월 ~ 12월)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9B993A-B409-543E-5850-CE3C125CB76B}"/>
              </a:ext>
            </a:extLst>
          </p:cNvPr>
          <p:cNvSpPr txBox="1"/>
          <p:nvPr/>
        </p:nvSpPr>
        <p:spPr>
          <a:xfrm>
            <a:off x="145740" y="444787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accent3"/>
                </a:solidFill>
              </a:rPr>
              <a:t>{     }</a:t>
            </a:r>
            <a:endParaRPr lang="ko-KR" altLang="en-US">
              <a:solidFill>
                <a:schemeClr val="accent3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7BC3EB9-6D5F-7A50-93D9-AE9090696FF9}"/>
              </a:ext>
            </a:extLst>
          </p:cNvPr>
          <p:cNvCxnSpPr/>
          <p:nvPr/>
        </p:nvCxnSpPr>
        <p:spPr>
          <a:xfrm>
            <a:off x="105893" y="1695576"/>
            <a:ext cx="12060000" cy="0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D2433596-BE45-9D59-292D-CF672A47C5E2}"/>
              </a:ext>
            </a:extLst>
          </p:cNvPr>
          <p:cNvSpPr/>
          <p:nvPr/>
        </p:nvSpPr>
        <p:spPr>
          <a:xfrm>
            <a:off x="838786" y="1484506"/>
            <a:ext cx="422140" cy="422140"/>
          </a:xfrm>
          <a:prstGeom prst="ellipse">
            <a:avLst/>
          </a:prstGeom>
          <a:solidFill>
            <a:schemeClr val="accent3"/>
          </a:solidFill>
          <a:ln w="3175">
            <a:solidFill>
              <a:schemeClr val="accent3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EC0C586-3F45-839F-0193-34F3CDE7E267}"/>
              </a:ext>
            </a:extLst>
          </p:cNvPr>
          <p:cNvSpPr/>
          <p:nvPr/>
        </p:nvSpPr>
        <p:spPr>
          <a:xfrm>
            <a:off x="2515249" y="1484506"/>
            <a:ext cx="422140" cy="422140"/>
          </a:xfrm>
          <a:prstGeom prst="ellipse">
            <a:avLst/>
          </a:prstGeom>
          <a:solidFill>
            <a:schemeClr val="accent3"/>
          </a:solidFill>
          <a:ln w="3175">
            <a:solidFill>
              <a:schemeClr val="accent3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B89A5B35-566C-8612-B29D-4CDF9EE8B22C}"/>
              </a:ext>
            </a:extLst>
          </p:cNvPr>
          <p:cNvSpPr/>
          <p:nvPr/>
        </p:nvSpPr>
        <p:spPr>
          <a:xfrm>
            <a:off x="4191712" y="1484506"/>
            <a:ext cx="422140" cy="422140"/>
          </a:xfrm>
          <a:prstGeom prst="ellipse">
            <a:avLst/>
          </a:prstGeom>
          <a:solidFill>
            <a:schemeClr val="accent3"/>
          </a:solidFill>
          <a:ln w="3175">
            <a:solidFill>
              <a:schemeClr val="accent3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23DBB7E-F1AE-DB00-49C3-13EC96D56C76}"/>
              </a:ext>
            </a:extLst>
          </p:cNvPr>
          <p:cNvSpPr/>
          <p:nvPr/>
        </p:nvSpPr>
        <p:spPr>
          <a:xfrm>
            <a:off x="5868175" y="1484506"/>
            <a:ext cx="422140" cy="422140"/>
          </a:xfrm>
          <a:prstGeom prst="ellipse">
            <a:avLst/>
          </a:prstGeom>
          <a:solidFill>
            <a:schemeClr val="accent3"/>
          </a:solidFill>
          <a:ln w="3175">
            <a:solidFill>
              <a:schemeClr val="accent3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112BDB6-C8A5-49E2-E4DF-2067F0AB3CBE}"/>
              </a:ext>
            </a:extLst>
          </p:cNvPr>
          <p:cNvSpPr/>
          <p:nvPr/>
        </p:nvSpPr>
        <p:spPr>
          <a:xfrm>
            <a:off x="7544638" y="1484506"/>
            <a:ext cx="422140" cy="422140"/>
          </a:xfrm>
          <a:prstGeom prst="ellipse">
            <a:avLst/>
          </a:prstGeom>
          <a:solidFill>
            <a:schemeClr val="accent3"/>
          </a:solidFill>
          <a:ln w="3175">
            <a:solidFill>
              <a:schemeClr val="accent3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C4E9166-F13A-F29F-2916-90E8707A3E80}"/>
              </a:ext>
            </a:extLst>
          </p:cNvPr>
          <p:cNvSpPr/>
          <p:nvPr/>
        </p:nvSpPr>
        <p:spPr>
          <a:xfrm>
            <a:off x="9221101" y="1484506"/>
            <a:ext cx="422140" cy="422140"/>
          </a:xfrm>
          <a:prstGeom prst="ellipse">
            <a:avLst/>
          </a:prstGeom>
          <a:solidFill>
            <a:schemeClr val="accent3"/>
          </a:solidFill>
          <a:ln w="3175">
            <a:solidFill>
              <a:schemeClr val="accent3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608B063E-46CD-AD4A-08D2-FA0720B4CEDE}"/>
              </a:ext>
            </a:extLst>
          </p:cNvPr>
          <p:cNvSpPr/>
          <p:nvPr/>
        </p:nvSpPr>
        <p:spPr>
          <a:xfrm>
            <a:off x="10897563" y="1484506"/>
            <a:ext cx="422140" cy="422140"/>
          </a:xfrm>
          <a:prstGeom prst="ellipse">
            <a:avLst/>
          </a:prstGeom>
          <a:solidFill>
            <a:schemeClr val="accent3"/>
          </a:solidFill>
          <a:ln w="3175">
            <a:solidFill>
              <a:schemeClr val="accent3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200926-3191-62FA-8E4D-84536C31A8E1}"/>
              </a:ext>
            </a:extLst>
          </p:cNvPr>
          <p:cNvSpPr txBox="1"/>
          <p:nvPr/>
        </p:nvSpPr>
        <p:spPr>
          <a:xfrm>
            <a:off x="10724590" y="2111732"/>
            <a:ext cx="761283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b="1">
                <a:solidFill>
                  <a:schemeClr val="accent3">
                    <a:lumMod val="50000"/>
                  </a:schemeClr>
                </a:solidFill>
              </a:rPr>
              <a:t>11.25</a:t>
            </a:r>
            <a:endParaRPr lang="en-US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endParaRPr lang="en-US" altLang="ko-KR" b="1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16F469-D01E-B413-55B5-B8608AB21C0F}"/>
              </a:ext>
            </a:extLst>
          </p:cNvPr>
          <p:cNvSpPr txBox="1"/>
          <p:nvPr/>
        </p:nvSpPr>
        <p:spPr>
          <a:xfrm>
            <a:off x="9050912" y="2110912"/>
            <a:ext cx="76128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b="1">
                <a:solidFill>
                  <a:schemeClr val="accent3">
                    <a:lumMod val="50000"/>
                  </a:schemeClr>
                </a:solidFill>
              </a:rPr>
              <a:t>11.21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F74946-EBD0-E885-D9C1-DEC040BACA98}"/>
              </a:ext>
            </a:extLst>
          </p:cNvPr>
          <p:cNvSpPr txBox="1"/>
          <p:nvPr/>
        </p:nvSpPr>
        <p:spPr>
          <a:xfrm>
            <a:off x="7363625" y="2116896"/>
            <a:ext cx="78169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b="1">
                <a:solidFill>
                  <a:schemeClr val="accent3">
                    <a:lumMod val="50000"/>
                  </a:schemeClr>
                </a:solidFill>
              </a:rPr>
              <a:t>11.16</a:t>
            </a:r>
            <a:endParaRPr lang="ko-KR" altLang="en-US" b="1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05708E-AFA7-42E1-F900-40BEEE53D9D0}"/>
              </a:ext>
            </a:extLst>
          </p:cNvPr>
          <p:cNvSpPr txBox="1"/>
          <p:nvPr/>
        </p:nvSpPr>
        <p:spPr>
          <a:xfrm>
            <a:off x="5689945" y="2109272"/>
            <a:ext cx="78169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b="1">
                <a:solidFill>
                  <a:schemeClr val="accent3">
                    <a:lumMod val="50000"/>
                  </a:schemeClr>
                </a:solidFill>
              </a:rPr>
              <a:t>11.09</a:t>
            </a:r>
            <a:endParaRPr lang="ko-KR" altLang="en-US" b="1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7C946B5-ED80-E257-9D14-BAB5CC16BFEE}"/>
              </a:ext>
            </a:extLst>
          </p:cNvPr>
          <p:cNvSpPr txBox="1"/>
          <p:nvPr/>
        </p:nvSpPr>
        <p:spPr>
          <a:xfrm>
            <a:off x="4009460" y="2115256"/>
            <a:ext cx="78169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b="1">
                <a:solidFill>
                  <a:schemeClr val="accent3">
                    <a:lumMod val="50000"/>
                  </a:schemeClr>
                </a:solidFill>
              </a:rPr>
              <a:t>11.07</a:t>
            </a:r>
            <a:endParaRPr lang="ko-KR" altLang="en-US" b="1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906492-D7C6-36EF-D54E-C5DB7D33794E}"/>
              </a:ext>
            </a:extLst>
          </p:cNvPr>
          <p:cNvSpPr txBox="1"/>
          <p:nvPr/>
        </p:nvSpPr>
        <p:spPr>
          <a:xfrm>
            <a:off x="2335782" y="2114436"/>
            <a:ext cx="781692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b="1">
                <a:solidFill>
                  <a:schemeClr val="accent3">
                    <a:lumMod val="50000"/>
                  </a:schemeClr>
                </a:solidFill>
              </a:rPr>
              <a:t>11.03</a:t>
            </a:r>
            <a:endParaRPr lang="ko-KR" altLang="en-US" b="1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CA5722-B44A-BE00-3990-F34349846A3F}"/>
              </a:ext>
            </a:extLst>
          </p:cNvPr>
          <p:cNvSpPr txBox="1"/>
          <p:nvPr/>
        </p:nvSpPr>
        <p:spPr>
          <a:xfrm>
            <a:off x="668906" y="2113616"/>
            <a:ext cx="78169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altLang="ko-KR" b="1">
                <a:solidFill>
                  <a:schemeClr val="accent3">
                    <a:lumMod val="50000"/>
                  </a:schemeClr>
                </a:solidFill>
              </a:rPr>
              <a:t>11.02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1C5F086-0F22-B541-3EBD-867248ED7357}"/>
              </a:ext>
            </a:extLst>
          </p:cNvPr>
          <p:cNvSpPr txBox="1"/>
          <p:nvPr/>
        </p:nvSpPr>
        <p:spPr>
          <a:xfrm>
            <a:off x="352227" y="2843099"/>
            <a:ext cx="1498450" cy="3385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600" b="1" spc="-150">
                <a:solidFill>
                  <a:schemeClr val="accent3">
                    <a:lumMod val="50000"/>
                  </a:schemeClr>
                </a:solidFill>
                <a:latin typeface="+mn-ea"/>
              </a:rPr>
              <a:t>주제 선정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937E568-D9F5-DAF1-0C22-0121D34A791C}"/>
              </a:ext>
            </a:extLst>
          </p:cNvPr>
          <p:cNvSpPr txBox="1"/>
          <p:nvPr/>
        </p:nvSpPr>
        <p:spPr>
          <a:xfrm>
            <a:off x="2020091" y="2843099"/>
            <a:ext cx="1498450" cy="3385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600" b="1" spc="-150">
                <a:solidFill>
                  <a:schemeClr val="accent3">
                    <a:lumMod val="50000"/>
                  </a:schemeClr>
                </a:solidFill>
                <a:latin typeface="+mn-ea"/>
              </a:rPr>
              <a:t>기능 리스트업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BE07C155-6857-5CEA-1FFA-2D0EDA8727C4}"/>
              </a:ext>
            </a:extLst>
          </p:cNvPr>
          <p:cNvSpPr txBox="1"/>
          <p:nvPr/>
        </p:nvSpPr>
        <p:spPr>
          <a:xfrm>
            <a:off x="3687955" y="2843099"/>
            <a:ext cx="1498450" cy="58477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600" b="1" spc="-150" err="1">
                <a:solidFill>
                  <a:schemeClr val="accent3">
                    <a:lumMod val="50000"/>
                  </a:schemeClr>
                </a:solidFill>
                <a:latin typeface="+mn-ea"/>
              </a:rPr>
              <a:t>유스케이스</a:t>
            </a:r>
            <a:r>
              <a:rPr lang="ko-KR" altLang="en-US" sz="1600" b="1" spc="-150">
                <a:solidFill>
                  <a:schemeClr val="accent3">
                    <a:lumMod val="50000"/>
                  </a:schemeClr>
                </a:solidFill>
                <a:latin typeface="+mn-ea"/>
              </a:rPr>
              <a:t> </a:t>
            </a:r>
            <a:br>
              <a:rPr lang="ko-KR" altLang="en-US" sz="1600" b="1" spc="-150">
                <a:solidFill>
                  <a:schemeClr val="accent3">
                    <a:lumMod val="50000"/>
                  </a:schemeClr>
                </a:solidFill>
                <a:latin typeface="+mn-ea"/>
              </a:rPr>
            </a:br>
            <a:r>
              <a:rPr lang="ko-KR" altLang="en-US" sz="1600" b="1" spc="-150">
                <a:solidFill>
                  <a:schemeClr val="accent3">
                    <a:lumMod val="50000"/>
                  </a:schemeClr>
                </a:solidFill>
                <a:latin typeface="+mn-ea"/>
              </a:rPr>
              <a:t>다이어그램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8F8F6F-AF36-EFBA-627C-0C5CA8D4B2D5}"/>
              </a:ext>
            </a:extLst>
          </p:cNvPr>
          <p:cNvSpPr txBox="1"/>
          <p:nvPr/>
        </p:nvSpPr>
        <p:spPr>
          <a:xfrm>
            <a:off x="5355819" y="2843099"/>
            <a:ext cx="1498450" cy="107721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600" b="1" spc="-150">
                <a:solidFill>
                  <a:schemeClr val="accent3">
                    <a:lumMod val="50000"/>
                  </a:schemeClr>
                </a:solidFill>
                <a:latin typeface="+mn-ea"/>
              </a:rPr>
              <a:t>요구사항 명세서 </a:t>
            </a:r>
            <a:br>
              <a:rPr lang="ko-KR" altLang="en-US" sz="1600" b="1" spc="-150">
                <a:solidFill>
                  <a:schemeClr val="accent3">
                    <a:lumMod val="50000"/>
                  </a:schemeClr>
                </a:solidFill>
                <a:latin typeface="+mn-ea"/>
              </a:rPr>
            </a:br>
            <a:r>
              <a:rPr lang="ko-KR" altLang="en-US" sz="1600" b="1" spc="-150">
                <a:solidFill>
                  <a:schemeClr val="accent3">
                    <a:lumMod val="50000"/>
                  </a:schemeClr>
                </a:solidFill>
                <a:latin typeface="+mn-ea"/>
              </a:rPr>
              <a:t>&amp;</a:t>
            </a:r>
            <a:br>
              <a:rPr lang="ko-KR" altLang="en-US" sz="1600" b="1" spc="-150">
                <a:solidFill>
                  <a:schemeClr val="accent3">
                    <a:lumMod val="50000"/>
                  </a:schemeClr>
                </a:solidFill>
                <a:latin typeface="+mn-ea"/>
              </a:rPr>
            </a:br>
            <a:r>
              <a:rPr lang="ko-KR" altLang="en-US" sz="1600" b="1" spc="-150" err="1">
                <a:solidFill>
                  <a:schemeClr val="accent3">
                    <a:lumMod val="50000"/>
                  </a:schemeClr>
                </a:solidFill>
                <a:latin typeface="+mn-ea"/>
              </a:rPr>
              <a:t>Figma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3092B27-AF69-5ED7-C243-2D4D627DC160}"/>
              </a:ext>
            </a:extLst>
          </p:cNvPr>
          <p:cNvSpPr txBox="1"/>
          <p:nvPr/>
        </p:nvSpPr>
        <p:spPr>
          <a:xfrm>
            <a:off x="7023683" y="2843099"/>
            <a:ext cx="1498450" cy="3385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600" b="1" spc="-150">
                <a:solidFill>
                  <a:schemeClr val="accent3">
                    <a:lumMod val="50000"/>
                  </a:schemeClr>
                </a:solidFill>
                <a:latin typeface="+mn-ea"/>
              </a:rPr>
              <a:t>HTML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C061C63-EE0D-D27B-FA16-673C36BA3C3B}"/>
              </a:ext>
            </a:extLst>
          </p:cNvPr>
          <p:cNvSpPr txBox="1"/>
          <p:nvPr/>
        </p:nvSpPr>
        <p:spPr>
          <a:xfrm>
            <a:off x="8691547" y="2843099"/>
            <a:ext cx="1498450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600" b="1" spc="-150" err="1">
                <a:solidFill>
                  <a:schemeClr val="accent3">
                    <a:lumMod val="50000"/>
                  </a:schemeClr>
                </a:solidFill>
                <a:latin typeface="+mn-ea"/>
              </a:rPr>
              <a:t>Entity</a:t>
            </a:r>
            <a:r>
              <a:rPr lang="ko-KR" altLang="en-US" sz="1600" b="1" spc="-150">
                <a:solidFill>
                  <a:schemeClr val="accent3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1600" b="1" spc="-150" err="1">
                <a:solidFill>
                  <a:schemeClr val="accent3">
                    <a:lumMod val="50000"/>
                  </a:schemeClr>
                </a:solidFill>
                <a:latin typeface="+mn-ea"/>
              </a:rPr>
              <a:t>Attr</a:t>
            </a:r>
            <a:br>
              <a:rPr lang="ko-KR" altLang="en-US" sz="1600" b="1" spc="-150">
                <a:latin typeface="+mn-ea"/>
              </a:rPr>
            </a:br>
            <a:r>
              <a:rPr lang="ko-KR" altLang="en-US" sz="1600" b="1" spc="-150">
                <a:solidFill>
                  <a:schemeClr val="accent3">
                    <a:lumMod val="50000"/>
                  </a:schemeClr>
                </a:solidFill>
                <a:latin typeface="+mn-ea"/>
              </a:rPr>
              <a:t>리스트업</a:t>
            </a:r>
            <a:br>
              <a:rPr lang="ko-KR" altLang="en-US" sz="1600" b="1" spc="-150">
                <a:latin typeface="+mn-ea"/>
              </a:rPr>
            </a:br>
            <a:endParaRPr lang="ko-KR" altLang="en-US" sz="1600" b="1" spc="-150">
              <a:solidFill>
                <a:schemeClr val="accent3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B4AC24E-90F4-D694-BA1B-3DAB86FF6034}"/>
              </a:ext>
            </a:extLst>
          </p:cNvPr>
          <p:cNvSpPr txBox="1"/>
          <p:nvPr/>
        </p:nvSpPr>
        <p:spPr>
          <a:xfrm>
            <a:off x="10359408" y="2866190"/>
            <a:ext cx="1498450" cy="58477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ko-KR" altLang="en-US" sz="1600" b="1" spc="-150">
                <a:solidFill>
                  <a:schemeClr val="accent3">
                    <a:lumMod val="50000"/>
                  </a:schemeClr>
                </a:solidFill>
                <a:latin typeface="+mn-ea"/>
              </a:rPr>
              <a:t>ERD 모델링</a:t>
            </a:r>
          </a:p>
          <a:p>
            <a:pPr algn="ctr"/>
            <a:endParaRPr lang="ko-KR" altLang="en-US" sz="1600" b="1" spc="-150">
              <a:solidFill>
                <a:schemeClr val="accent3">
                  <a:lumMod val="50000"/>
                </a:schemeClr>
              </a:solidFill>
              <a:latin typeface="+mn-ea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잉크 12">
                <a:extLst>
                  <a:ext uri="{FF2B5EF4-FFF2-40B4-BE49-F238E27FC236}">
                    <a16:creationId xmlns:a16="http://schemas.microsoft.com/office/drawing/2014/main" id="{2F35BBD7-E46F-FF90-875A-FCAB3CF8CAA6}"/>
                  </a:ext>
                </a:extLst>
              </p14:cNvPr>
              <p14:cNvContentPartPr/>
              <p14:nvPr/>
            </p14:nvContentPartPr>
            <p14:xfrm>
              <a:off x="10101841" y="6629802"/>
              <a:ext cx="1995395" cy="121762"/>
            </p14:xfrm>
          </p:contentPart>
        </mc:Choice>
        <mc:Fallback xmlns="">
          <p:pic>
            <p:nvPicPr>
              <p:cNvPr id="13" name="잉크 12">
                <a:extLst>
                  <a:ext uri="{FF2B5EF4-FFF2-40B4-BE49-F238E27FC236}">
                    <a16:creationId xmlns:a16="http://schemas.microsoft.com/office/drawing/2014/main" id="{2F35BBD7-E46F-FF90-875A-FCAB3CF8CAA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038855" y="6567130"/>
                <a:ext cx="2121007" cy="246747"/>
              </a:xfrm>
              <a:prstGeom prst="rect">
                <a:avLst/>
              </a:prstGeom>
            </p:spPr>
          </p:pic>
        </mc:Fallback>
      </mc:AlternateContent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BAF13CF0-5076-87BE-1AEA-EB4657D4229F}"/>
              </a:ext>
            </a:extLst>
          </p:cNvPr>
          <p:cNvCxnSpPr/>
          <p:nvPr/>
        </p:nvCxnSpPr>
        <p:spPr>
          <a:xfrm>
            <a:off x="82802" y="4250970"/>
            <a:ext cx="12060000" cy="0"/>
          </a:xfrm>
          <a:prstGeom prst="line">
            <a:avLst/>
          </a:prstGeom>
          <a:ln w="12700">
            <a:solidFill>
              <a:schemeClr val="accent3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타원 17">
            <a:extLst>
              <a:ext uri="{FF2B5EF4-FFF2-40B4-BE49-F238E27FC236}">
                <a16:creationId xmlns:a16="http://schemas.microsoft.com/office/drawing/2014/main" id="{B1D8D4B7-7B67-D3E2-9F1B-399D78936C34}"/>
              </a:ext>
            </a:extLst>
          </p:cNvPr>
          <p:cNvSpPr/>
          <p:nvPr/>
        </p:nvSpPr>
        <p:spPr>
          <a:xfrm>
            <a:off x="815695" y="4039900"/>
            <a:ext cx="422140" cy="422140"/>
          </a:xfrm>
          <a:prstGeom prst="ellipse">
            <a:avLst/>
          </a:prstGeom>
          <a:solidFill>
            <a:schemeClr val="accent3"/>
          </a:solidFill>
          <a:ln w="3175">
            <a:solidFill>
              <a:schemeClr val="accent3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B474C134-48AB-7FDB-B3D0-5BDDA136DB49}"/>
              </a:ext>
            </a:extLst>
          </p:cNvPr>
          <p:cNvSpPr/>
          <p:nvPr/>
        </p:nvSpPr>
        <p:spPr>
          <a:xfrm>
            <a:off x="2492158" y="4039900"/>
            <a:ext cx="422140" cy="422140"/>
          </a:xfrm>
          <a:prstGeom prst="ellipse">
            <a:avLst/>
          </a:prstGeom>
          <a:solidFill>
            <a:schemeClr val="accent3"/>
          </a:solidFill>
          <a:ln w="3175">
            <a:solidFill>
              <a:schemeClr val="accent3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E70C405F-3430-C277-8D1B-96FBF8A6EE33}"/>
              </a:ext>
            </a:extLst>
          </p:cNvPr>
          <p:cNvSpPr/>
          <p:nvPr/>
        </p:nvSpPr>
        <p:spPr>
          <a:xfrm>
            <a:off x="4168621" y="4039900"/>
            <a:ext cx="422140" cy="422140"/>
          </a:xfrm>
          <a:prstGeom prst="ellipse">
            <a:avLst/>
          </a:prstGeom>
          <a:solidFill>
            <a:schemeClr val="accent3"/>
          </a:solidFill>
          <a:ln w="3175">
            <a:solidFill>
              <a:schemeClr val="accent3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7ED2370-211F-0A25-A8D7-BF696B5B6D2E}"/>
              </a:ext>
            </a:extLst>
          </p:cNvPr>
          <p:cNvSpPr/>
          <p:nvPr/>
        </p:nvSpPr>
        <p:spPr>
          <a:xfrm>
            <a:off x="5845084" y="4039900"/>
            <a:ext cx="422140" cy="422140"/>
          </a:xfrm>
          <a:prstGeom prst="ellipse">
            <a:avLst/>
          </a:prstGeom>
          <a:solidFill>
            <a:schemeClr val="accent3"/>
          </a:solidFill>
          <a:ln w="3175">
            <a:solidFill>
              <a:schemeClr val="accent3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D3B22B6A-8332-C5F3-5EC8-AAE46CDCEEDA}"/>
              </a:ext>
            </a:extLst>
          </p:cNvPr>
          <p:cNvSpPr/>
          <p:nvPr/>
        </p:nvSpPr>
        <p:spPr>
          <a:xfrm>
            <a:off x="7521547" y="4039900"/>
            <a:ext cx="422140" cy="422140"/>
          </a:xfrm>
          <a:prstGeom prst="ellipse">
            <a:avLst/>
          </a:prstGeom>
          <a:solidFill>
            <a:schemeClr val="accent3"/>
          </a:solidFill>
          <a:ln w="3175">
            <a:solidFill>
              <a:schemeClr val="accent3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2983C781-A541-0EAA-6FFC-914BF780C0C9}"/>
              </a:ext>
            </a:extLst>
          </p:cNvPr>
          <p:cNvSpPr/>
          <p:nvPr/>
        </p:nvSpPr>
        <p:spPr>
          <a:xfrm>
            <a:off x="9198010" y="4039900"/>
            <a:ext cx="422140" cy="422140"/>
          </a:xfrm>
          <a:prstGeom prst="ellipse">
            <a:avLst/>
          </a:prstGeom>
          <a:solidFill>
            <a:schemeClr val="accent3"/>
          </a:solidFill>
          <a:ln w="3175">
            <a:solidFill>
              <a:schemeClr val="accent3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F8A9D38F-9868-EF7F-AD99-D60C51418C0A}"/>
              </a:ext>
            </a:extLst>
          </p:cNvPr>
          <p:cNvSpPr/>
          <p:nvPr/>
        </p:nvSpPr>
        <p:spPr>
          <a:xfrm>
            <a:off x="10874472" y="4039900"/>
            <a:ext cx="422140" cy="422140"/>
          </a:xfrm>
          <a:prstGeom prst="ellipse">
            <a:avLst/>
          </a:prstGeom>
          <a:solidFill>
            <a:schemeClr val="accent3"/>
          </a:solidFill>
          <a:ln w="3175">
            <a:solidFill>
              <a:schemeClr val="accent3">
                <a:lumMod val="9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31" name="TextBox 9">
            <a:extLst>
              <a:ext uri="{FF2B5EF4-FFF2-40B4-BE49-F238E27FC236}">
                <a16:creationId xmlns:a16="http://schemas.microsoft.com/office/drawing/2014/main" id="{30429DEC-C0B1-8190-7E70-BCF82FB72B4D}"/>
              </a:ext>
            </a:extLst>
          </p:cNvPr>
          <p:cNvSpPr txBox="1"/>
          <p:nvPr/>
        </p:nvSpPr>
        <p:spPr>
          <a:xfrm>
            <a:off x="10678332" y="4667126"/>
            <a:ext cx="808120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>
                <a:solidFill>
                  <a:schemeClr val="accent3">
                    <a:lumMod val="50000"/>
                  </a:schemeClr>
                </a:solidFill>
              </a:rPr>
              <a:t>12.26</a:t>
            </a:r>
            <a:endParaRPr lang="ko-KR" altLang="en-US" b="1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3" name="TextBox 10">
            <a:extLst>
              <a:ext uri="{FF2B5EF4-FFF2-40B4-BE49-F238E27FC236}">
                <a16:creationId xmlns:a16="http://schemas.microsoft.com/office/drawing/2014/main" id="{62F674AC-CB26-89BD-E461-C093938ECAB5}"/>
              </a:ext>
            </a:extLst>
          </p:cNvPr>
          <p:cNvSpPr txBox="1"/>
          <p:nvPr/>
        </p:nvSpPr>
        <p:spPr>
          <a:xfrm>
            <a:off x="9023545" y="4666812"/>
            <a:ext cx="776633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>
                <a:solidFill>
                  <a:schemeClr val="accent3">
                    <a:lumMod val="50000"/>
                  </a:schemeClr>
                </a:solidFill>
              </a:rPr>
              <a:t>12.26</a:t>
            </a:r>
          </a:p>
        </p:txBody>
      </p:sp>
      <p:sp>
        <p:nvSpPr>
          <p:cNvPr id="34" name="TextBox 11">
            <a:extLst>
              <a:ext uri="{FF2B5EF4-FFF2-40B4-BE49-F238E27FC236}">
                <a16:creationId xmlns:a16="http://schemas.microsoft.com/office/drawing/2014/main" id="{6601FC6B-0FA5-D74C-4685-3AA96D7863B0}"/>
              </a:ext>
            </a:extLst>
          </p:cNvPr>
          <p:cNvSpPr txBox="1"/>
          <p:nvPr/>
        </p:nvSpPr>
        <p:spPr>
          <a:xfrm>
            <a:off x="7342051" y="4665992"/>
            <a:ext cx="78495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>
                <a:solidFill>
                  <a:schemeClr val="accent3">
                    <a:lumMod val="50000"/>
                  </a:schemeClr>
                </a:solidFill>
              </a:rPr>
              <a:t>12.25</a:t>
            </a:r>
            <a:endParaRPr lang="ko-KR" altLang="en-US" b="1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6" name="TextBox 12">
            <a:extLst>
              <a:ext uri="{FF2B5EF4-FFF2-40B4-BE49-F238E27FC236}">
                <a16:creationId xmlns:a16="http://schemas.microsoft.com/office/drawing/2014/main" id="{E9755C4E-A255-BECF-122D-66DDA964E7DB}"/>
              </a:ext>
            </a:extLst>
          </p:cNvPr>
          <p:cNvSpPr txBox="1"/>
          <p:nvPr/>
        </p:nvSpPr>
        <p:spPr>
          <a:xfrm>
            <a:off x="5668371" y="4665172"/>
            <a:ext cx="77235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>
                <a:solidFill>
                  <a:schemeClr val="accent3">
                    <a:lumMod val="50000"/>
                  </a:schemeClr>
                </a:solidFill>
              </a:rPr>
              <a:t>12.22</a:t>
            </a:r>
          </a:p>
        </p:txBody>
      </p:sp>
      <p:sp>
        <p:nvSpPr>
          <p:cNvPr id="37" name="TextBox 13">
            <a:extLst>
              <a:ext uri="{FF2B5EF4-FFF2-40B4-BE49-F238E27FC236}">
                <a16:creationId xmlns:a16="http://schemas.microsoft.com/office/drawing/2014/main" id="{7C849FC2-D75A-E6BE-26DF-D4086DF2DB11}"/>
              </a:ext>
            </a:extLst>
          </p:cNvPr>
          <p:cNvSpPr txBox="1"/>
          <p:nvPr/>
        </p:nvSpPr>
        <p:spPr>
          <a:xfrm>
            <a:off x="3859268" y="4670650"/>
            <a:ext cx="1063112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>
                <a:solidFill>
                  <a:schemeClr val="accent3">
                    <a:lumMod val="50000"/>
                  </a:schemeClr>
                </a:solidFill>
              </a:rPr>
              <a:t>12.04~21</a:t>
            </a:r>
            <a:endParaRPr lang="ko-KR" altLang="en-US" b="1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9" name="TextBox 14">
            <a:extLst>
              <a:ext uri="{FF2B5EF4-FFF2-40B4-BE49-F238E27FC236}">
                <a16:creationId xmlns:a16="http://schemas.microsoft.com/office/drawing/2014/main" id="{DF93A549-D9C7-C4A6-9410-252D103D5477}"/>
              </a:ext>
            </a:extLst>
          </p:cNvPr>
          <p:cNvSpPr txBox="1"/>
          <p:nvPr/>
        </p:nvSpPr>
        <p:spPr>
          <a:xfrm>
            <a:off x="2299084" y="4669830"/>
            <a:ext cx="80210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>
                <a:solidFill>
                  <a:schemeClr val="accent3">
                    <a:lumMod val="50000"/>
                  </a:schemeClr>
                </a:solidFill>
              </a:rPr>
              <a:t>12.04</a:t>
            </a:r>
            <a:endParaRPr lang="ko-KR" altLang="en-US" b="1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0" name="TextBox 15">
            <a:extLst>
              <a:ext uri="{FF2B5EF4-FFF2-40B4-BE49-F238E27FC236}">
                <a16:creationId xmlns:a16="http://schemas.microsoft.com/office/drawing/2014/main" id="{92EA7EA2-D220-5C2B-C470-FCE09F9E5EAB}"/>
              </a:ext>
            </a:extLst>
          </p:cNvPr>
          <p:cNvSpPr txBox="1"/>
          <p:nvPr/>
        </p:nvSpPr>
        <p:spPr>
          <a:xfrm>
            <a:off x="625403" y="4669010"/>
            <a:ext cx="802104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b="1">
                <a:solidFill>
                  <a:schemeClr val="accent3">
                    <a:lumMod val="50000"/>
                  </a:schemeClr>
                </a:solidFill>
              </a:rPr>
              <a:t>12.01</a:t>
            </a:r>
          </a:p>
        </p:txBody>
      </p:sp>
      <p:sp>
        <p:nvSpPr>
          <p:cNvPr id="42" name="TextBox 16">
            <a:extLst>
              <a:ext uri="{FF2B5EF4-FFF2-40B4-BE49-F238E27FC236}">
                <a16:creationId xmlns:a16="http://schemas.microsoft.com/office/drawing/2014/main" id="{2F4485BD-CE10-BC40-4DE5-650809EAD54B}"/>
              </a:ext>
            </a:extLst>
          </p:cNvPr>
          <p:cNvSpPr txBox="1"/>
          <p:nvPr/>
        </p:nvSpPr>
        <p:spPr>
          <a:xfrm>
            <a:off x="329136" y="5398493"/>
            <a:ext cx="1498450" cy="3385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b="1" spc="-150" err="1">
                <a:solidFill>
                  <a:schemeClr val="accent3">
                    <a:lumMod val="50000"/>
                  </a:schemeClr>
                </a:solidFill>
                <a:latin typeface="+mn-ea"/>
              </a:rPr>
              <a:t>HTML완성</a:t>
            </a:r>
          </a:p>
        </p:txBody>
      </p:sp>
      <p:sp>
        <p:nvSpPr>
          <p:cNvPr id="43" name="TextBox 17">
            <a:extLst>
              <a:ext uri="{FF2B5EF4-FFF2-40B4-BE49-F238E27FC236}">
                <a16:creationId xmlns:a16="http://schemas.microsoft.com/office/drawing/2014/main" id="{20963692-2AC4-F5AB-7E38-EA0496D2ACE3}"/>
              </a:ext>
            </a:extLst>
          </p:cNvPr>
          <p:cNvSpPr txBox="1"/>
          <p:nvPr/>
        </p:nvSpPr>
        <p:spPr>
          <a:xfrm>
            <a:off x="1997000" y="5398493"/>
            <a:ext cx="1498450" cy="107721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b="1" spc="-150" err="1">
                <a:solidFill>
                  <a:schemeClr val="accent3">
                    <a:lumMod val="50000"/>
                  </a:schemeClr>
                </a:solidFill>
                <a:latin typeface="+mn-ea"/>
              </a:rPr>
              <a:t>DB테이블</a:t>
            </a:r>
            <a:r>
              <a:rPr lang="ko-KR" altLang="en-US" sz="1600" b="1" spc="-150">
                <a:solidFill>
                  <a:schemeClr val="accent3">
                    <a:lumMod val="50000"/>
                  </a:schemeClr>
                </a:solidFill>
                <a:latin typeface="+mn-ea"/>
              </a:rPr>
              <a:t> 생성</a:t>
            </a:r>
            <a:br>
              <a:rPr lang="ko-KR" altLang="en-US" sz="1600" b="1" spc="-150">
                <a:solidFill>
                  <a:schemeClr val="accent3">
                    <a:lumMod val="50000"/>
                  </a:schemeClr>
                </a:solidFill>
                <a:latin typeface="+mn-ea"/>
              </a:rPr>
            </a:br>
            <a:r>
              <a:rPr lang="ko-KR" altLang="en-US" sz="1600" b="1" spc="-150">
                <a:solidFill>
                  <a:schemeClr val="accent3">
                    <a:lumMod val="50000"/>
                  </a:schemeClr>
                </a:solidFill>
                <a:latin typeface="+mn-ea"/>
              </a:rPr>
              <a:t>&amp;</a:t>
            </a:r>
            <a:br>
              <a:rPr lang="ko-KR" altLang="en-US" sz="1600" b="1" spc="-150">
                <a:solidFill>
                  <a:schemeClr val="accent3">
                    <a:lumMod val="50000"/>
                  </a:schemeClr>
                </a:solidFill>
                <a:latin typeface="+mn-ea"/>
              </a:rPr>
            </a:br>
            <a:r>
              <a:rPr lang="ko-KR" altLang="en-US" sz="1600" b="1" spc="-150">
                <a:solidFill>
                  <a:schemeClr val="accent3">
                    <a:lumMod val="50000"/>
                  </a:schemeClr>
                </a:solidFill>
                <a:latin typeface="+mn-ea"/>
              </a:rPr>
              <a:t>DB 테스트 데이터</a:t>
            </a:r>
          </a:p>
        </p:txBody>
      </p:sp>
      <p:sp>
        <p:nvSpPr>
          <p:cNvPr id="45" name="TextBox 18">
            <a:extLst>
              <a:ext uri="{FF2B5EF4-FFF2-40B4-BE49-F238E27FC236}">
                <a16:creationId xmlns:a16="http://schemas.microsoft.com/office/drawing/2014/main" id="{A4A8058A-3A34-CD22-DC36-F53D56C9E593}"/>
              </a:ext>
            </a:extLst>
          </p:cNvPr>
          <p:cNvSpPr txBox="1"/>
          <p:nvPr/>
        </p:nvSpPr>
        <p:spPr>
          <a:xfrm>
            <a:off x="3664864" y="5398493"/>
            <a:ext cx="1498450" cy="1077218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b="1" spc="-150" err="1">
                <a:solidFill>
                  <a:schemeClr val="accent3">
                    <a:lumMod val="50000"/>
                  </a:schemeClr>
                </a:solidFill>
                <a:latin typeface="+mn-ea"/>
              </a:rPr>
              <a:t>프론트엔드</a:t>
            </a:r>
            <a:r>
              <a:rPr lang="ko-KR" altLang="en-US" sz="1600" b="1" spc="-150">
                <a:solidFill>
                  <a:schemeClr val="accent3">
                    <a:lumMod val="50000"/>
                  </a:schemeClr>
                </a:solidFill>
                <a:latin typeface="+mn-ea"/>
              </a:rPr>
              <a:t> </a:t>
            </a:r>
            <a:endParaRPr lang="ko-KR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ko-KR" altLang="en-US" sz="1600" b="1" spc="-150">
                <a:solidFill>
                  <a:schemeClr val="accent3">
                    <a:lumMod val="50000"/>
                  </a:schemeClr>
                </a:solidFill>
                <a:latin typeface="+mn-ea"/>
              </a:rPr>
              <a:t>&amp; </a:t>
            </a:r>
            <a:r>
              <a:rPr lang="ko-KR" altLang="en-US" sz="1600" b="1" spc="-150" err="1">
                <a:solidFill>
                  <a:schemeClr val="accent3">
                    <a:lumMod val="50000"/>
                  </a:schemeClr>
                </a:solidFill>
                <a:latin typeface="+mn-ea"/>
              </a:rPr>
              <a:t>백엔드</a:t>
            </a:r>
            <a:endParaRPr lang="ko-KR" altLang="en-US" sz="1600" b="1" spc="-150">
              <a:solidFill>
                <a:schemeClr val="accent3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ko-KR" altLang="en-US" sz="1600" b="1" spc="-150">
                <a:solidFill>
                  <a:schemeClr val="accent3">
                    <a:lumMod val="50000"/>
                  </a:schemeClr>
                </a:solidFill>
                <a:latin typeface="+mn-ea"/>
              </a:rPr>
              <a:t>연결 ,</a:t>
            </a:r>
          </a:p>
          <a:p>
            <a:pPr algn="ctr"/>
            <a:r>
              <a:rPr lang="ko-KR" altLang="en-US" sz="1600" b="1" spc="-150">
                <a:solidFill>
                  <a:schemeClr val="accent3">
                    <a:lumMod val="50000"/>
                  </a:schemeClr>
                </a:solidFill>
                <a:latin typeface="+mn-ea"/>
              </a:rPr>
              <a:t>기능 구현 </a:t>
            </a:r>
          </a:p>
        </p:txBody>
      </p:sp>
      <p:sp>
        <p:nvSpPr>
          <p:cNvPr id="46" name="TextBox 19">
            <a:extLst>
              <a:ext uri="{FF2B5EF4-FFF2-40B4-BE49-F238E27FC236}">
                <a16:creationId xmlns:a16="http://schemas.microsoft.com/office/drawing/2014/main" id="{17C9F399-3E24-F630-236F-EBB4CBCF28A0}"/>
              </a:ext>
            </a:extLst>
          </p:cNvPr>
          <p:cNvSpPr txBox="1"/>
          <p:nvPr/>
        </p:nvSpPr>
        <p:spPr>
          <a:xfrm>
            <a:off x="5332728" y="5398493"/>
            <a:ext cx="1498450" cy="830997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b="1" spc="-150">
                <a:solidFill>
                  <a:schemeClr val="accent3">
                    <a:lumMod val="50000"/>
                  </a:schemeClr>
                </a:solidFill>
                <a:latin typeface="+mn-ea"/>
              </a:rPr>
              <a:t>테스트 </a:t>
            </a:r>
            <a:endParaRPr lang="ko-KR">
              <a:solidFill>
                <a:schemeClr val="accent3">
                  <a:lumMod val="50000"/>
                </a:schemeClr>
              </a:solidFill>
            </a:endParaRPr>
          </a:p>
          <a:p>
            <a:pPr algn="ctr"/>
            <a:r>
              <a:rPr lang="ko-KR" altLang="en-US" sz="1600" b="1" spc="-150">
                <a:solidFill>
                  <a:schemeClr val="accent3">
                    <a:lumMod val="50000"/>
                  </a:schemeClr>
                </a:solidFill>
                <a:latin typeface="+mn-ea"/>
              </a:rPr>
              <a:t>&amp;</a:t>
            </a:r>
            <a:br>
              <a:rPr lang="ko-KR" altLang="en-US" sz="1600" b="1" spc="-150">
                <a:solidFill>
                  <a:schemeClr val="accent3">
                    <a:lumMod val="50000"/>
                  </a:schemeClr>
                </a:solidFill>
                <a:latin typeface="+mn-ea"/>
              </a:rPr>
            </a:br>
            <a:r>
              <a:rPr lang="ko-KR" altLang="en-US" sz="1600" b="1" spc="-150">
                <a:solidFill>
                  <a:schemeClr val="accent3">
                    <a:lumMod val="50000"/>
                  </a:schemeClr>
                </a:solidFill>
                <a:latin typeface="+mn-ea"/>
              </a:rPr>
              <a:t>시연 준비</a:t>
            </a:r>
            <a:endParaRPr lang="ko-KR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55" name="TextBox 20">
            <a:extLst>
              <a:ext uri="{FF2B5EF4-FFF2-40B4-BE49-F238E27FC236}">
                <a16:creationId xmlns:a16="http://schemas.microsoft.com/office/drawing/2014/main" id="{B33E4D92-6BC3-F50A-7459-BD69ABDD06FB}"/>
              </a:ext>
            </a:extLst>
          </p:cNvPr>
          <p:cNvSpPr txBox="1"/>
          <p:nvPr/>
        </p:nvSpPr>
        <p:spPr>
          <a:xfrm>
            <a:off x="7000592" y="5398493"/>
            <a:ext cx="1498450" cy="3385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b="1" spc="-150">
                <a:solidFill>
                  <a:schemeClr val="accent3">
                    <a:lumMod val="50000"/>
                  </a:schemeClr>
                </a:solidFill>
                <a:latin typeface="+mn-ea"/>
              </a:rPr>
              <a:t>취합 및 재검토</a:t>
            </a:r>
          </a:p>
        </p:txBody>
      </p:sp>
      <p:sp>
        <p:nvSpPr>
          <p:cNvPr id="56" name="TextBox 21">
            <a:extLst>
              <a:ext uri="{FF2B5EF4-FFF2-40B4-BE49-F238E27FC236}">
                <a16:creationId xmlns:a16="http://schemas.microsoft.com/office/drawing/2014/main" id="{93C94936-DA5C-B5FF-AE89-51797B07372D}"/>
              </a:ext>
            </a:extLst>
          </p:cNvPr>
          <p:cNvSpPr txBox="1"/>
          <p:nvPr/>
        </p:nvSpPr>
        <p:spPr>
          <a:xfrm>
            <a:off x="10336317" y="5398493"/>
            <a:ext cx="1498450" cy="3385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b="1" spc="-150">
                <a:solidFill>
                  <a:schemeClr val="accent3">
                    <a:lumMod val="50000"/>
                  </a:schemeClr>
                </a:solidFill>
                <a:latin typeface="+mn-ea"/>
              </a:rPr>
              <a:t>발표</a:t>
            </a:r>
          </a:p>
        </p:txBody>
      </p:sp>
      <p:sp>
        <p:nvSpPr>
          <p:cNvPr id="57" name="TextBox 22">
            <a:extLst>
              <a:ext uri="{FF2B5EF4-FFF2-40B4-BE49-F238E27FC236}">
                <a16:creationId xmlns:a16="http://schemas.microsoft.com/office/drawing/2014/main" id="{517F39DF-9932-335E-9D3B-DF57E97BE64E}"/>
              </a:ext>
            </a:extLst>
          </p:cNvPr>
          <p:cNvSpPr txBox="1"/>
          <p:nvPr/>
        </p:nvSpPr>
        <p:spPr>
          <a:xfrm>
            <a:off x="8671392" y="5373302"/>
            <a:ext cx="1498450" cy="338554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b="1" spc="-150">
                <a:solidFill>
                  <a:schemeClr val="accent3">
                    <a:lumMod val="50000"/>
                  </a:schemeClr>
                </a:solidFill>
                <a:latin typeface="+mn-ea"/>
              </a:rPr>
              <a:t>최종 취합</a:t>
            </a:r>
          </a:p>
        </p:txBody>
      </p:sp>
      <p:sp>
        <p:nvSpPr>
          <p:cNvPr id="48" name="슬라이드 번호 개체 틀 47">
            <a:extLst>
              <a:ext uri="{FF2B5EF4-FFF2-40B4-BE49-F238E27FC236}">
                <a16:creationId xmlns:a16="http://schemas.microsoft.com/office/drawing/2014/main" id="{F20ADB70-6A33-2163-78DA-11E3A2B34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1AC437-A31D-4DEC-AE74-508F5F67168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16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interi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8A585"/>
      </a:accent1>
      <a:accent2>
        <a:srgbClr val="D8C6B8"/>
      </a:accent2>
      <a:accent3>
        <a:srgbClr val="E5E1E2"/>
      </a:accent3>
      <a:accent4>
        <a:srgbClr val="837D7A"/>
      </a:accent4>
      <a:accent5>
        <a:srgbClr val="DC9C54"/>
      </a:accent5>
      <a:accent6>
        <a:srgbClr val="8C3D05"/>
      </a:accent6>
      <a:hlink>
        <a:srgbClr val="262626"/>
      </a:hlink>
      <a:folHlink>
        <a:srgbClr val="262626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와이드스크린</PresentationFormat>
  <Slides>41</Slides>
  <Notes>0</Notes>
  <HiddenSlides>0</HiddenSlide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41</vt:i4>
      </vt:variant>
    </vt:vector>
  </HeadingPairs>
  <TitlesOfParts>
    <vt:vector size="43" baseType="lpstr">
      <vt:lpstr>Office Theme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hi</dc:creator>
  <cp:revision>2</cp:revision>
  <dcterms:created xsi:type="dcterms:W3CDTF">2023-12-22T09:07:31Z</dcterms:created>
  <dcterms:modified xsi:type="dcterms:W3CDTF">2024-02-16T06:22:52Z</dcterms:modified>
</cp:coreProperties>
</file>